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sldIdLst>
    <p:sldId id="256" r:id="rId4"/>
    <p:sldId id="282" r:id="rId5"/>
    <p:sldId id="272" r:id="rId6"/>
    <p:sldId id="276" r:id="rId7"/>
    <p:sldId id="279" r:id="rId8"/>
    <p:sldId id="274" r:id="rId9"/>
    <p:sldId id="280" r:id="rId10"/>
    <p:sldId id="275" r:id="rId11"/>
    <p:sldId id="273" r:id="rId12"/>
    <p:sldId id="281" r:id="rId13"/>
    <p:sldId id="277" r:id="rId14"/>
    <p:sldId id="270" r:id="rId15"/>
    <p:sldId id="278" r:id="rId16"/>
    <p:sldId id="268" r:id="rId17"/>
    <p:sldId id="259"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FD6"/>
    <a:srgbClr val="ECBF7F"/>
    <a:srgbClr val="98B341"/>
    <a:srgbClr val="00A3B4"/>
    <a:srgbClr val="00C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cxnSp>
        <p:nvCxnSpPr>
          <p:cNvPr id="16" name="直接连接符 15"/>
          <p:cNvCxnSpPr/>
          <p:nvPr userDrawn="1"/>
        </p:nvCxnSpPr>
        <p:spPr>
          <a:xfrm flipH="1">
            <a:off x="1542415" y="32385"/>
            <a:ext cx="8255" cy="5575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033000" y="6311900"/>
            <a:ext cx="2024380" cy="368300"/>
          </a:xfrm>
          <a:prstGeom prst="rect">
            <a:avLst/>
          </a:prstGeom>
          <a:noFill/>
        </p:spPr>
        <p:txBody>
          <a:bodyPr wrap="none" rtlCol="0" anchor="t">
            <a:spAutoFit/>
          </a:bodyPr>
          <a:lstStyle/>
          <a:p>
            <a:r>
              <a:rPr lang="en-US" altLang="zh-CN" dirty="0">
                <a:solidFill>
                  <a:schemeClr val="accent1"/>
                </a:solidFill>
                <a:effectLst>
                  <a:outerShdw blurRad="38100" dist="25400" dir="5400000" algn="ctr" rotWithShape="0">
                    <a:srgbClr val="6E747A">
                      <a:alpha val="43000"/>
                    </a:srgbClr>
                  </a:outerShdw>
                </a:effectLst>
                <a:sym typeface="+mn-ea"/>
              </a:rPr>
              <a:t>www.smthelp.com</a:t>
            </a:r>
            <a:endParaRPr lang="en-US" altLang="zh-CN" dirty="0">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cxnSp>
        <p:nvCxnSpPr>
          <p:cNvPr id="16" name="直接连接符 15"/>
          <p:cNvCxnSpPr/>
          <p:nvPr userDrawn="1"/>
        </p:nvCxnSpPr>
        <p:spPr>
          <a:xfrm flipH="1">
            <a:off x="1542415" y="32385"/>
            <a:ext cx="8255" cy="5575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033000" y="6311900"/>
            <a:ext cx="2024380" cy="368300"/>
          </a:xfrm>
          <a:prstGeom prst="rect">
            <a:avLst/>
          </a:prstGeom>
          <a:noFill/>
        </p:spPr>
        <p:txBody>
          <a:bodyPr wrap="none" rtlCol="0" anchor="t">
            <a:spAutoFit/>
          </a:bodyPr>
          <a:lstStyle/>
          <a:p>
            <a:r>
              <a:rPr lang="en-US" altLang="zh-CN" dirty="0">
                <a:solidFill>
                  <a:schemeClr val="accent1"/>
                </a:solidFill>
                <a:effectLst>
                  <a:outerShdw blurRad="38100" dist="25400" dir="5400000" algn="ctr" rotWithShape="0">
                    <a:srgbClr val="6E747A">
                      <a:alpha val="43000"/>
                    </a:srgbClr>
                  </a:outerShdw>
                </a:effectLst>
                <a:sym typeface="+mn-ea"/>
              </a:rPr>
              <a:t>www.smthelp.com</a:t>
            </a:r>
            <a:endParaRPr lang="en-US" altLang="zh-CN" dirty="0">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5.png"/>
          <p:cNvPicPr>
            <a:picLocks noChangeAspect="1"/>
          </p:cNvPicPr>
          <p:nvPr userDrawn="1"/>
        </p:nvPicPr>
        <p:blipFill>
          <a:blip r:embed="rId2"/>
          <a:stretch>
            <a:fillRect/>
          </a:stretch>
        </p:blipFill>
        <p:spPr>
          <a:xfrm>
            <a:off x="101752" y="57545"/>
            <a:ext cx="1367205" cy="378027"/>
          </a:xfrm>
          <a:prstGeom prst="rect">
            <a:avLst/>
          </a:prstGeom>
          <a:ln w="12700">
            <a:miter lim="400000"/>
            <a:headEnd/>
            <a:tailEnd/>
          </a:ln>
        </p:spPr>
      </p:pic>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5.png"/>
          <p:cNvPicPr>
            <a:picLocks noChangeAspect="1"/>
          </p:cNvPicPr>
          <p:nvPr userDrawn="1"/>
        </p:nvPicPr>
        <p:blipFill>
          <a:blip r:embed="rId2"/>
          <a:stretch>
            <a:fillRect/>
          </a:stretch>
        </p:blipFill>
        <p:spPr>
          <a:xfrm>
            <a:off x="101752" y="57545"/>
            <a:ext cx="1367205" cy="378027"/>
          </a:xfrm>
          <a:prstGeom prst="rect">
            <a:avLst/>
          </a:prstGeom>
          <a:ln w="12700">
            <a:miter lim="400000"/>
            <a:headEnd/>
            <a:tailEnd/>
          </a:ln>
        </p:spPr>
      </p:pic>
      <p:grpSp>
        <p:nvGrpSpPr>
          <p:cNvPr id="13" name="组合 12"/>
          <p:cNvGrpSpPr/>
          <p:nvPr userDrawn="1"/>
        </p:nvGrpSpPr>
        <p:grpSpPr bwMode="auto">
          <a:xfrm>
            <a:off x="-4445" y="584417"/>
            <a:ext cx="12201524" cy="99372"/>
            <a:chOff x="-16" y="894"/>
            <a:chExt cx="14428" cy="118"/>
          </a:xfrm>
        </p:grpSpPr>
        <p:sp>
          <p:nvSpPr>
            <p:cNvPr id="14" name="矩形 13"/>
            <p:cNvSpPr/>
            <p:nvPr/>
          </p:nvSpPr>
          <p:spPr>
            <a:xfrm>
              <a:off x="-16" y="894"/>
              <a:ext cx="14428" cy="118"/>
            </a:xfrm>
            <a:prstGeom prst="rect">
              <a:avLst/>
            </a:prstGeom>
            <a:solidFill>
              <a:srgbClr val="E9EF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16" y="894"/>
              <a:ext cx="2835" cy="118"/>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1" name="组合 20"/>
          <p:cNvGrpSpPr/>
          <p:nvPr userDrawn="1"/>
        </p:nvGrpSpPr>
        <p:grpSpPr>
          <a:xfrm>
            <a:off x="8488017" y="1"/>
            <a:ext cx="3703983" cy="2294454"/>
            <a:chOff x="7656512" y="0"/>
            <a:chExt cx="4535490" cy="2809535"/>
          </a:xfrm>
        </p:grpSpPr>
        <p:sp>
          <p:nvSpPr>
            <p:cNvPr id="22" name="Freeform 6"/>
            <p:cNvSpPr/>
            <p:nvPr userDrawn="1"/>
          </p:nvSpPr>
          <p:spPr bwMode="auto">
            <a:xfrm>
              <a:off x="9383576" y="0"/>
              <a:ext cx="2808424" cy="2809535"/>
            </a:xfrm>
            <a:custGeom>
              <a:avLst/>
              <a:gdLst>
                <a:gd name="T0" fmla="*/ 0 w 1264"/>
                <a:gd name="T1" fmla="*/ 0 h 1264"/>
                <a:gd name="T2" fmla="*/ 1264 w 1264"/>
                <a:gd name="T3" fmla="*/ 0 h 1264"/>
                <a:gd name="T4" fmla="*/ 1264 w 1264"/>
                <a:gd name="T5" fmla="*/ 1264 h 1264"/>
                <a:gd name="T6" fmla="*/ 0 w 1264"/>
                <a:gd name="T7" fmla="*/ 0 h 1264"/>
              </a:gdLst>
              <a:ahLst/>
              <a:cxnLst>
                <a:cxn ang="0">
                  <a:pos x="T0" y="T1"/>
                </a:cxn>
                <a:cxn ang="0">
                  <a:pos x="T2" y="T3"/>
                </a:cxn>
                <a:cxn ang="0">
                  <a:pos x="T4" y="T5"/>
                </a:cxn>
                <a:cxn ang="0">
                  <a:pos x="T6" y="T7"/>
                </a:cxn>
              </a:cxnLst>
              <a:rect l="0" t="0" r="r" b="b"/>
              <a:pathLst>
                <a:path w="1264" h="1264">
                  <a:moveTo>
                    <a:pt x="0" y="0"/>
                  </a:moveTo>
                  <a:cubicBezTo>
                    <a:pt x="1264" y="0"/>
                    <a:pt x="1264" y="0"/>
                    <a:pt x="1264" y="0"/>
                  </a:cubicBezTo>
                  <a:cubicBezTo>
                    <a:pt x="1264" y="1264"/>
                    <a:pt x="1264" y="1264"/>
                    <a:pt x="1264" y="1264"/>
                  </a:cubicBezTo>
                  <a:cubicBezTo>
                    <a:pt x="1264" y="1264"/>
                    <a:pt x="1177" y="292"/>
                    <a:pt x="0" y="0"/>
                  </a:cubicBezTo>
                  <a:close/>
                </a:path>
              </a:pathLst>
            </a:custGeom>
            <a:gradFill>
              <a:gsLst>
                <a:gs pos="0">
                  <a:srgbClr val="00C5DA"/>
                </a:gs>
                <a:gs pos="61000">
                  <a:srgbClr val="00A3B4"/>
                </a:gs>
                <a:gs pos="100000">
                  <a:srgbClr val="00A3B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3" name="Freeform 8"/>
            <p:cNvSpPr/>
            <p:nvPr userDrawn="1"/>
          </p:nvSpPr>
          <p:spPr bwMode="auto">
            <a:xfrm>
              <a:off x="9383578" y="0"/>
              <a:ext cx="2808424" cy="2809535"/>
            </a:xfrm>
            <a:custGeom>
              <a:avLst/>
              <a:gdLst>
                <a:gd name="T0" fmla="*/ 1264 w 1264"/>
                <a:gd name="T1" fmla="*/ 1264 h 1264"/>
                <a:gd name="T2" fmla="*/ 621 w 1264"/>
                <a:gd name="T3" fmla="*/ 0 h 1264"/>
                <a:gd name="T4" fmla="*/ 0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220" y="292"/>
                    <a:pt x="621" y="0"/>
                  </a:cubicBezTo>
                  <a:cubicBezTo>
                    <a:pt x="0" y="0"/>
                    <a:pt x="0" y="0"/>
                    <a:pt x="0" y="0"/>
                  </a:cubicBezTo>
                  <a:cubicBezTo>
                    <a:pt x="1177" y="292"/>
                    <a:pt x="1264" y="1264"/>
                    <a:pt x="1264" y="1264"/>
                  </a:cubicBezTo>
                </a:path>
              </a:pathLst>
            </a:custGeom>
            <a:gradFill>
              <a:gsLst>
                <a:gs pos="0">
                  <a:srgbClr val="ECBF7F">
                    <a:alpha val="70000"/>
                  </a:srgbClr>
                </a:gs>
                <a:gs pos="100000">
                  <a:srgbClr val="00A3B4">
                    <a:alpha val="80000"/>
                  </a:srgbClr>
                </a:gs>
              </a:gsLst>
              <a:lin ang="0" scaled="0"/>
            </a:gradFill>
            <a:ln>
              <a:noFill/>
            </a:ln>
          </p:spPr>
          <p:txBody>
            <a:bodyPr vert="horz" wrap="square" lIns="91440" tIns="45720" rIns="91440" bIns="45720" numCol="1" anchor="t" anchorCtr="0" compatLnSpc="1"/>
            <a:lstStyle/>
            <a:p>
              <a:endParaRPr lang="en-US"/>
            </a:p>
          </p:txBody>
        </p:sp>
        <p:sp>
          <p:nvSpPr>
            <p:cNvPr id="24" name="Freeform 5"/>
            <p:cNvSpPr/>
            <p:nvPr userDrawn="1"/>
          </p:nvSpPr>
          <p:spPr bwMode="auto">
            <a:xfrm>
              <a:off x="7656512" y="0"/>
              <a:ext cx="4535488" cy="2809535"/>
            </a:xfrm>
            <a:custGeom>
              <a:avLst/>
              <a:gdLst>
                <a:gd name="T0" fmla="*/ 430 w 2041"/>
                <a:gd name="T1" fmla="*/ 0 h 1264"/>
                <a:gd name="T2" fmla="*/ 1500 w 2041"/>
                <a:gd name="T3" fmla="*/ 460 h 1264"/>
                <a:gd name="T4" fmla="*/ 2041 w 2041"/>
                <a:gd name="T5" fmla="*/ 1264 h 1264"/>
                <a:gd name="T6" fmla="*/ 1309 w 2041"/>
                <a:gd name="T7" fmla="*/ 428 h 1264"/>
                <a:gd name="T8" fmla="*/ 0 w 2041"/>
                <a:gd name="T9" fmla="*/ 0 h 1264"/>
                <a:gd name="T10" fmla="*/ 430 w 2041"/>
                <a:gd name="T11" fmla="*/ 0 h 1264"/>
              </a:gdLst>
              <a:ahLst/>
              <a:cxnLst>
                <a:cxn ang="0">
                  <a:pos x="T0" y="T1"/>
                </a:cxn>
                <a:cxn ang="0">
                  <a:pos x="T2" y="T3"/>
                </a:cxn>
                <a:cxn ang="0">
                  <a:pos x="T4" y="T5"/>
                </a:cxn>
                <a:cxn ang="0">
                  <a:pos x="T6" y="T7"/>
                </a:cxn>
                <a:cxn ang="0">
                  <a:pos x="T8" y="T9"/>
                </a:cxn>
                <a:cxn ang="0">
                  <a:pos x="T10" y="T11"/>
                </a:cxn>
              </a:cxnLst>
              <a:rect l="0" t="0" r="r" b="b"/>
              <a:pathLst>
                <a:path w="2041" h="1264">
                  <a:moveTo>
                    <a:pt x="430" y="0"/>
                  </a:moveTo>
                  <a:cubicBezTo>
                    <a:pt x="531" y="0"/>
                    <a:pt x="1080" y="108"/>
                    <a:pt x="1500" y="460"/>
                  </a:cubicBezTo>
                  <a:cubicBezTo>
                    <a:pt x="1919" y="812"/>
                    <a:pt x="2041" y="1264"/>
                    <a:pt x="2041" y="1264"/>
                  </a:cubicBezTo>
                  <a:cubicBezTo>
                    <a:pt x="2041" y="1264"/>
                    <a:pt x="1808" y="743"/>
                    <a:pt x="1309" y="428"/>
                  </a:cubicBezTo>
                  <a:cubicBezTo>
                    <a:pt x="749" y="75"/>
                    <a:pt x="161" y="0"/>
                    <a:pt x="0" y="0"/>
                  </a:cubicBezTo>
                  <a:lnTo>
                    <a:pt x="430" y="0"/>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25" name="Freeform 7"/>
            <p:cNvSpPr/>
            <p:nvPr userDrawn="1"/>
          </p:nvSpPr>
          <p:spPr bwMode="auto">
            <a:xfrm>
              <a:off x="9383575" y="0"/>
              <a:ext cx="2808424" cy="2809535"/>
            </a:xfrm>
            <a:custGeom>
              <a:avLst/>
              <a:gdLst>
                <a:gd name="T0" fmla="*/ 1264 w 1264"/>
                <a:gd name="T1" fmla="*/ 1264 h 1264"/>
                <a:gd name="T2" fmla="*/ 0 w 1264"/>
                <a:gd name="T3" fmla="*/ 0 h 1264"/>
                <a:gd name="T4" fmla="*/ 422 w 1264"/>
                <a:gd name="T5" fmla="*/ 0 h 1264"/>
                <a:gd name="T6" fmla="*/ 1264 w 1264"/>
                <a:gd name="T7" fmla="*/ 1264 h 1264"/>
              </a:gdLst>
              <a:ahLst/>
              <a:cxnLst>
                <a:cxn ang="0">
                  <a:pos x="T0" y="T1"/>
                </a:cxn>
                <a:cxn ang="0">
                  <a:pos x="T2" y="T3"/>
                </a:cxn>
                <a:cxn ang="0">
                  <a:pos x="T4" y="T5"/>
                </a:cxn>
                <a:cxn ang="0">
                  <a:pos x="T6" y="T7"/>
                </a:cxn>
              </a:cxnLst>
              <a:rect l="0" t="0" r="r" b="b"/>
              <a:pathLst>
                <a:path w="1264" h="1264">
                  <a:moveTo>
                    <a:pt x="1264" y="1264"/>
                  </a:moveTo>
                  <a:cubicBezTo>
                    <a:pt x="1264" y="1264"/>
                    <a:pt x="1177" y="292"/>
                    <a:pt x="0" y="0"/>
                  </a:cubicBezTo>
                  <a:cubicBezTo>
                    <a:pt x="422" y="0"/>
                    <a:pt x="422" y="0"/>
                    <a:pt x="422" y="0"/>
                  </a:cubicBezTo>
                  <a:cubicBezTo>
                    <a:pt x="422" y="0"/>
                    <a:pt x="1264" y="438"/>
                    <a:pt x="1264" y="1264"/>
                  </a:cubicBezTo>
                  <a:close/>
                </a:path>
              </a:pathLst>
            </a:custGeom>
            <a:gradFill>
              <a:gsLst>
                <a:gs pos="0">
                  <a:srgbClr val="ECBF7F">
                    <a:alpha val="50000"/>
                  </a:srgbClr>
                </a:gs>
                <a:gs pos="100000">
                  <a:srgbClr val="00A3B4">
                    <a:alpha val="95000"/>
                  </a:srgbClr>
                </a:gs>
              </a:gsLst>
              <a:lin ang="0" scaled="0"/>
            </a:gradFill>
            <a:ln>
              <a:noFill/>
            </a:ln>
          </p:spPr>
          <p:txBody>
            <a:bodyPr vert="horz" wrap="square" lIns="91440" tIns="45720" rIns="91440" bIns="45720" numCol="1" anchor="t" anchorCtr="0" compatLnSpc="1"/>
            <a:lstStyle/>
            <a:p>
              <a:endParaRPr lang="en-US"/>
            </a:p>
          </p:txBody>
        </p:sp>
      </p:grpSp>
      <p:grpSp>
        <p:nvGrpSpPr>
          <p:cNvPr id="26" name="组合 25"/>
          <p:cNvGrpSpPr/>
          <p:nvPr userDrawn="1"/>
        </p:nvGrpSpPr>
        <p:grpSpPr>
          <a:xfrm>
            <a:off x="0" y="5281416"/>
            <a:ext cx="2544417" cy="1576584"/>
            <a:chOff x="1588" y="4984236"/>
            <a:chExt cx="3024029" cy="1873764"/>
          </a:xfrm>
        </p:grpSpPr>
        <p:sp>
          <p:nvSpPr>
            <p:cNvPr id="27" name="Freeform 10"/>
            <p:cNvSpPr/>
            <p:nvPr/>
          </p:nvSpPr>
          <p:spPr bwMode="auto">
            <a:xfrm>
              <a:off x="1588" y="4984236"/>
              <a:ext cx="1872653" cy="1873764"/>
            </a:xfrm>
            <a:custGeom>
              <a:avLst/>
              <a:gdLst>
                <a:gd name="T0" fmla="*/ 843 w 843"/>
                <a:gd name="T1" fmla="*/ 843 h 843"/>
                <a:gd name="T2" fmla="*/ 0 w 843"/>
                <a:gd name="T3" fmla="*/ 843 h 843"/>
                <a:gd name="T4" fmla="*/ 0 w 843"/>
                <a:gd name="T5" fmla="*/ 0 h 843"/>
                <a:gd name="T6" fmla="*/ 843 w 843"/>
                <a:gd name="T7" fmla="*/ 843 h 843"/>
              </a:gdLst>
              <a:ahLst/>
              <a:cxnLst>
                <a:cxn ang="0">
                  <a:pos x="T0" y="T1"/>
                </a:cxn>
                <a:cxn ang="0">
                  <a:pos x="T2" y="T3"/>
                </a:cxn>
                <a:cxn ang="0">
                  <a:pos x="T4" y="T5"/>
                </a:cxn>
                <a:cxn ang="0">
                  <a:pos x="T6" y="T7"/>
                </a:cxn>
              </a:cxnLst>
              <a:rect l="0" t="0" r="r" b="b"/>
              <a:pathLst>
                <a:path w="843" h="843">
                  <a:moveTo>
                    <a:pt x="843" y="843"/>
                  </a:moveTo>
                  <a:cubicBezTo>
                    <a:pt x="0" y="843"/>
                    <a:pt x="0" y="843"/>
                    <a:pt x="0" y="843"/>
                  </a:cubicBezTo>
                  <a:cubicBezTo>
                    <a:pt x="0" y="0"/>
                    <a:pt x="0" y="0"/>
                    <a:pt x="0" y="0"/>
                  </a:cubicBezTo>
                  <a:cubicBezTo>
                    <a:pt x="0" y="0"/>
                    <a:pt x="58" y="648"/>
                    <a:pt x="843" y="843"/>
                  </a:cubicBezTo>
                  <a:close/>
                </a:path>
              </a:pathLst>
            </a:custGeom>
            <a:gradFill>
              <a:gsLst>
                <a:gs pos="0">
                  <a:srgbClr val="00A3B4"/>
                </a:gs>
                <a:gs pos="68000">
                  <a:srgbClr val="00A3B4"/>
                </a:gs>
                <a:gs pos="100000">
                  <a:srgbClr val="00C5D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8" name="Freeform 12"/>
            <p:cNvSpPr/>
            <p:nvPr/>
          </p:nvSpPr>
          <p:spPr bwMode="auto">
            <a:xfrm>
              <a:off x="1588" y="4984236"/>
              <a:ext cx="1872653" cy="1873764"/>
            </a:xfrm>
            <a:custGeom>
              <a:avLst/>
              <a:gdLst>
                <a:gd name="T0" fmla="*/ 0 w 843"/>
                <a:gd name="T1" fmla="*/ 0 h 843"/>
                <a:gd name="T2" fmla="*/ 428 w 843"/>
                <a:gd name="T3" fmla="*/ 843 h 843"/>
                <a:gd name="T4" fmla="*/ 843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29" y="648"/>
                    <a:pt x="428" y="843"/>
                  </a:cubicBezTo>
                  <a:cubicBezTo>
                    <a:pt x="843" y="843"/>
                    <a:pt x="843" y="843"/>
                    <a:pt x="843" y="843"/>
                  </a:cubicBezTo>
                  <a:cubicBezTo>
                    <a:pt x="58" y="648"/>
                    <a:pt x="0" y="0"/>
                    <a:pt x="0" y="0"/>
                  </a:cubicBezTo>
                </a:path>
              </a:pathLst>
            </a:custGeom>
            <a:gradFill>
              <a:gsLst>
                <a:gs pos="0">
                  <a:schemeClr val="tx2">
                    <a:alpha val="5000"/>
                  </a:schemeClr>
                </a:gs>
                <a:gs pos="100000">
                  <a:schemeClr val="tx2">
                    <a:alpha val="5000"/>
                  </a:schemeClr>
                </a:gs>
              </a:gsLst>
              <a:lin ang="0" scaled="0"/>
            </a:gradFill>
            <a:ln>
              <a:noFill/>
            </a:ln>
          </p:spPr>
          <p:txBody>
            <a:bodyPr vert="horz" wrap="square" lIns="91440" tIns="45720" rIns="91440" bIns="45720" numCol="1" anchor="t" anchorCtr="0" compatLnSpc="1"/>
            <a:lstStyle/>
            <a:p>
              <a:pPr lvl="0"/>
              <a:endParaRPr lang="en-US"/>
            </a:p>
          </p:txBody>
        </p:sp>
        <p:sp>
          <p:nvSpPr>
            <p:cNvPr id="29" name="Freeform 9"/>
            <p:cNvSpPr/>
            <p:nvPr/>
          </p:nvSpPr>
          <p:spPr bwMode="auto">
            <a:xfrm>
              <a:off x="1588" y="4984236"/>
              <a:ext cx="3024029" cy="1873764"/>
            </a:xfrm>
            <a:custGeom>
              <a:avLst/>
              <a:gdLst>
                <a:gd name="T0" fmla="*/ 1074 w 1361"/>
                <a:gd name="T1" fmla="*/ 843 h 843"/>
                <a:gd name="T2" fmla="*/ 361 w 1361"/>
                <a:gd name="T3" fmla="*/ 536 h 843"/>
                <a:gd name="T4" fmla="*/ 0 w 1361"/>
                <a:gd name="T5" fmla="*/ 0 h 843"/>
                <a:gd name="T6" fmla="*/ 488 w 1361"/>
                <a:gd name="T7" fmla="*/ 558 h 843"/>
                <a:gd name="T8" fmla="*/ 1361 w 1361"/>
                <a:gd name="T9" fmla="*/ 843 h 843"/>
                <a:gd name="T10" fmla="*/ 1074 w 1361"/>
                <a:gd name="T11" fmla="*/ 843 h 843"/>
              </a:gdLst>
              <a:ahLst/>
              <a:cxnLst>
                <a:cxn ang="0">
                  <a:pos x="T0" y="T1"/>
                </a:cxn>
                <a:cxn ang="0">
                  <a:pos x="T2" y="T3"/>
                </a:cxn>
                <a:cxn ang="0">
                  <a:pos x="T4" y="T5"/>
                </a:cxn>
                <a:cxn ang="0">
                  <a:pos x="T6" y="T7"/>
                </a:cxn>
                <a:cxn ang="0">
                  <a:pos x="T8" y="T9"/>
                </a:cxn>
                <a:cxn ang="0">
                  <a:pos x="T10" y="T11"/>
                </a:cxn>
              </a:cxnLst>
              <a:rect l="0" t="0" r="r" b="b"/>
              <a:pathLst>
                <a:path w="1361" h="843">
                  <a:moveTo>
                    <a:pt x="1074" y="843"/>
                  </a:moveTo>
                  <a:cubicBezTo>
                    <a:pt x="1007" y="843"/>
                    <a:pt x="641" y="771"/>
                    <a:pt x="361" y="536"/>
                  </a:cubicBezTo>
                  <a:cubicBezTo>
                    <a:pt x="81" y="302"/>
                    <a:pt x="0" y="0"/>
                    <a:pt x="0" y="0"/>
                  </a:cubicBezTo>
                  <a:cubicBezTo>
                    <a:pt x="0" y="0"/>
                    <a:pt x="155" y="348"/>
                    <a:pt x="488" y="558"/>
                  </a:cubicBezTo>
                  <a:cubicBezTo>
                    <a:pt x="861" y="793"/>
                    <a:pt x="1253" y="843"/>
                    <a:pt x="1361" y="843"/>
                  </a:cubicBezTo>
                  <a:lnTo>
                    <a:pt x="1074" y="843"/>
                  </a:lnTo>
                  <a:close/>
                </a:path>
              </a:pathLst>
            </a:custGeom>
            <a:gradFill>
              <a:gsLst>
                <a:gs pos="0">
                  <a:schemeClr val="bg1"/>
                </a:gs>
                <a:gs pos="100000">
                  <a:srgbClr val="98B341"/>
                </a:gs>
              </a:gsLst>
              <a:lin ang="0" scaled="0"/>
            </a:gradFill>
            <a:ln>
              <a:noFill/>
            </a:ln>
          </p:spPr>
          <p:txBody>
            <a:bodyPr vert="horz" wrap="square" lIns="91440" tIns="45720" rIns="91440" bIns="45720" numCol="1" anchor="t" anchorCtr="0" compatLnSpc="1"/>
            <a:lstStyle/>
            <a:p>
              <a:endParaRPr lang="en-US"/>
            </a:p>
          </p:txBody>
        </p:sp>
        <p:sp>
          <p:nvSpPr>
            <p:cNvPr id="30" name="Freeform 11"/>
            <p:cNvSpPr/>
            <p:nvPr/>
          </p:nvSpPr>
          <p:spPr bwMode="auto">
            <a:xfrm>
              <a:off x="1588" y="4984236"/>
              <a:ext cx="1872653" cy="1873764"/>
            </a:xfrm>
            <a:custGeom>
              <a:avLst/>
              <a:gdLst>
                <a:gd name="T0" fmla="*/ 0 w 843"/>
                <a:gd name="T1" fmla="*/ 0 h 843"/>
                <a:gd name="T2" fmla="*/ 843 w 843"/>
                <a:gd name="T3" fmla="*/ 843 h 843"/>
                <a:gd name="T4" fmla="*/ 561 w 843"/>
                <a:gd name="T5" fmla="*/ 843 h 843"/>
                <a:gd name="T6" fmla="*/ 0 w 843"/>
                <a:gd name="T7" fmla="*/ 0 h 843"/>
              </a:gdLst>
              <a:ahLst/>
              <a:cxnLst>
                <a:cxn ang="0">
                  <a:pos x="T0" y="T1"/>
                </a:cxn>
                <a:cxn ang="0">
                  <a:pos x="T2" y="T3"/>
                </a:cxn>
                <a:cxn ang="0">
                  <a:pos x="T4" y="T5"/>
                </a:cxn>
                <a:cxn ang="0">
                  <a:pos x="T6" y="T7"/>
                </a:cxn>
              </a:cxnLst>
              <a:rect l="0" t="0" r="r" b="b"/>
              <a:pathLst>
                <a:path w="843" h="843">
                  <a:moveTo>
                    <a:pt x="0" y="0"/>
                  </a:moveTo>
                  <a:cubicBezTo>
                    <a:pt x="0" y="0"/>
                    <a:pt x="58" y="648"/>
                    <a:pt x="843" y="843"/>
                  </a:cubicBezTo>
                  <a:cubicBezTo>
                    <a:pt x="561" y="843"/>
                    <a:pt x="561" y="843"/>
                    <a:pt x="561" y="843"/>
                  </a:cubicBezTo>
                  <a:cubicBezTo>
                    <a:pt x="561" y="843"/>
                    <a:pt x="0" y="551"/>
                    <a:pt x="0" y="0"/>
                  </a:cubicBezTo>
                  <a:close/>
                </a:path>
              </a:pathLst>
            </a:custGeom>
            <a:gradFill>
              <a:gsLst>
                <a:gs pos="0">
                  <a:srgbClr val="ECBF7F">
                    <a:alpha val="49804"/>
                  </a:srgbClr>
                </a:gs>
                <a:gs pos="100000">
                  <a:srgbClr val="00A3B4"/>
                </a:gs>
              </a:gsLst>
              <a:lin ang="0" scaled="0"/>
            </a:gradFill>
            <a:ln>
              <a:noFill/>
            </a:ln>
          </p:spPr>
          <p:txBody>
            <a:bodyPr vert="horz" wrap="square" lIns="91440" tIns="45720" rIns="91440" bIns="45720" numCol="1" anchor="t" anchorCtr="0" compatLnSpc="1"/>
            <a:lstStyle/>
            <a:p>
              <a:endParaRPr lang="en-US"/>
            </a:p>
          </p:txBody>
        </p:sp>
      </p:gr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emf"/></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hyperlink" Target="https://www.youtube.com/c/Smthelping" TargetMode="External"/><Relationship Id="rId4" Type="http://schemas.openxmlformats.org/officeDocument/2006/relationships/hyperlink" Target="mailto:info@smthelp.com" TargetMode="External"/><Relationship Id="rId3" Type="http://schemas.openxmlformats.org/officeDocument/2006/relationships/hyperlink" Target="https://cn.linkedin.com/in/smtsupplier" TargetMode="External"/><Relationship Id="rId2" Type="http://schemas.openxmlformats.org/officeDocument/2006/relationships/hyperlink" Target="https://www.facebook.com/autoinsertion" TargetMode="External"/><Relationship Id="rId1" Type="http://schemas.openxmlformats.org/officeDocument/2006/relationships/hyperlink" Target="http://www.smthelp.com/" TargetMode="Externa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hyperlink" Target="https://www.smthelp.com/html/S7000P%20Pin%20Eyelet%20Inserter%20w%20loader.html" TargetMode="Externa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34167" y="115605"/>
            <a:ext cx="9183401" cy="523220"/>
          </a:xfrm>
          <a:prstGeom prst="rect">
            <a:avLst/>
          </a:prstGeom>
          <a:noFill/>
        </p:spPr>
        <p:txBody>
          <a:bodyPr wrap="square" rtlCol="0">
            <a:spAutoFit/>
          </a:bodyPr>
          <a:lstStyle/>
          <a:p>
            <a:r>
              <a:rPr lang="en-US" altLang="zh-CN" sz="2800" b="1" dirty="0">
                <a:solidFill>
                  <a:schemeClr val="accent5">
                    <a:lumMod val="50000"/>
                  </a:schemeClr>
                </a:solidFill>
              </a:rPr>
              <a:t>S-7000 Eyelet /</a:t>
            </a:r>
            <a:r>
              <a:rPr lang="zh-CN" altLang="en-US" sz="2800" b="1" dirty="0">
                <a:solidFill>
                  <a:schemeClr val="accent5">
                    <a:lumMod val="50000"/>
                  </a:schemeClr>
                </a:solidFill>
              </a:rPr>
              <a:t> </a:t>
            </a:r>
            <a:r>
              <a:rPr lang="en-US" altLang="zh-CN" sz="2800" b="1" dirty="0">
                <a:solidFill>
                  <a:schemeClr val="accent5">
                    <a:lumMod val="50000"/>
                  </a:schemeClr>
                </a:solidFill>
              </a:rPr>
              <a:t>PIN insertion machine solutions</a:t>
            </a:r>
            <a:endParaRPr lang="zh-CN" altLang="en-US" sz="2800" b="1" dirty="0">
              <a:solidFill>
                <a:schemeClr val="accent5">
                  <a:lumMod val="50000"/>
                </a:schemeClr>
              </a:solidFill>
            </a:endParaRPr>
          </a:p>
        </p:txBody>
      </p:sp>
      <p:pic>
        <p:nvPicPr>
          <p:cNvPr id="5" name="Automatic Insertion Equipment Manufacturer for PCB Assembly">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192532" y="115605"/>
            <a:ext cx="487363" cy="487363"/>
          </a:xfrm>
          <a:prstGeom prst="rect">
            <a:avLst/>
          </a:prstGeom>
        </p:spPr>
      </p:pic>
      <p:pic>
        <p:nvPicPr>
          <p:cNvPr id="6" name="图片 5"/>
          <p:cNvPicPr>
            <a:picLocks noChangeAspect="1"/>
          </p:cNvPicPr>
          <p:nvPr/>
        </p:nvPicPr>
        <p:blipFill>
          <a:blip r:embed="rId4"/>
          <a:stretch>
            <a:fillRect/>
          </a:stretch>
        </p:blipFill>
        <p:spPr>
          <a:xfrm>
            <a:off x="7020832" y="1122239"/>
            <a:ext cx="4343400" cy="4791075"/>
          </a:xfrm>
          <a:prstGeom prst="rect">
            <a:avLst/>
          </a:prstGeom>
        </p:spPr>
      </p:pic>
      <p:sp>
        <p:nvSpPr>
          <p:cNvPr id="7" name="矩形 6"/>
          <p:cNvSpPr/>
          <p:nvPr/>
        </p:nvSpPr>
        <p:spPr>
          <a:xfrm>
            <a:off x="538207" y="2014717"/>
            <a:ext cx="5132300" cy="2677656"/>
          </a:xfrm>
          <a:prstGeom prst="rect">
            <a:avLst/>
          </a:prstGeom>
        </p:spPr>
        <p:txBody>
          <a:bodyPr wrap="square">
            <a:spAutoFit/>
          </a:bodyPr>
          <a:lstStyle/>
          <a:p>
            <a:r>
              <a:rPr lang="zh-CN" altLang="en-US" sz="2400" b="1" dirty="0"/>
              <a:t>The S-7000 </a:t>
            </a:r>
            <a:r>
              <a:rPr lang="en-US" altLang="zh-CN" sz="2400" b="1" dirty="0"/>
              <a:t>Eyelet /P</a:t>
            </a:r>
            <a:r>
              <a:rPr lang="zh-CN" altLang="en-US" sz="2400" b="1" dirty="0"/>
              <a:t>in insertion machine is a custom-made model for </a:t>
            </a:r>
            <a:r>
              <a:rPr lang="en-US" altLang="zh-CN" sz="2400" b="1" dirty="0"/>
              <a:t>various size Eyelet or PIN automatic assembly to PCB</a:t>
            </a:r>
            <a:r>
              <a:rPr lang="zh-CN" altLang="en-US" sz="2400" b="1" dirty="0"/>
              <a:t>. PC controller, servo motor drive, vision programming. SMEMA connector.</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Machine Clinching base</a:t>
            </a:r>
            <a:endParaRPr lang="zh-CN" altLang="en-US" sz="2800" b="1" dirty="0">
              <a:solidFill>
                <a:schemeClr val="accent5">
                  <a:lumMod val="50000"/>
                </a:schemeClr>
              </a:solidFill>
            </a:endParaRPr>
          </a:p>
        </p:txBody>
      </p:sp>
      <p:pic>
        <p:nvPicPr>
          <p:cNvPr id="6" name="3.jpg"/>
          <p:cNvPicPr/>
          <p:nvPr/>
        </p:nvPicPr>
        <p:blipFill>
          <a:blip r:embed="rId1"/>
          <a:stretch>
            <a:fillRect/>
          </a:stretch>
        </p:blipFill>
        <p:spPr>
          <a:xfrm>
            <a:off x="429926" y="936526"/>
            <a:ext cx="3786795" cy="5178937"/>
          </a:xfrm>
          <a:prstGeom prst="rect">
            <a:avLst/>
          </a:prstGeom>
          <a:ln w="12700">
            <a:miter lim="400000"/>
            <a:headEnd/>
            <a:tailEnd/>
          </a:ln>
        </p:spPr>
      </p:pic>
      <p:sp>
        <p:nvSpPr>
          <p:cNvPr id="7" name="Shape 33"/>
          <p:cNvSpPr/>
          <p:nvPr/>
        </p:nvSpPr>
        <p:spPr>
          <a:xfrm>
            <a:off x="5715000" y="2024062"/>
            <a:ext cx="92396" cy="369332"/>
          </a:xfrm>
          <a:prstGeom prst="rect">
            <a:avLst/>
          </a:prstGeom>
          <a:ln w="12700">
            <a:miter lim="400000"/>
          </a:ln>
        </p:spPr>
        <p:txBody>
          <a:bodyPr wrap="none" lIns="45719" rIns="45719">
            <a:spAutoFit/>
          </a:bodyPr>
          <a:lstStyle>
            <a:lvl1pPr>
              <a:defRPr b="1">
                <a:latin typeface="Arial" panose="020B0604020202020204"/>
                <a:ea typeface="Arial" panose="020B0604020202020204"/>
                <a:cs typeface="Arial" panose="020B0604020202020204"/>
                <a:sym typeface="Arial" panose="020B0604020202020204"/>
              </a:defRPr>
            </a:lvl1pPr>
          </a:lstStyle>
          <a:p>
            <a:pPr lvl="0">
              <a:defRPr b="0"/>
            </a:pPr>
            <a:endParaRPr b="1" dirty="0"/>
          </a:p>
        </p:txBody>
      </p:sp>
      <p:sp>
        <p:nvSpPr>
          <p:cNvPr id="8" name="Shape 34"/>
          <p:cNvSpPr/>
          <p:nvPr/>
        </p:nvSpPr>
        <p:spPr>
          <a:xfrm>
            <a:off x="6096000" y="1100195"/>
            <a:ext cx="4301720" cy="1477328"/>
          </a:xfrm>
          <a:prstGeom prst="rect">
            <a:avLst/>
          </a:prstGeom>
          <a:ln w="12700">
            <a:miter lim="400000"/>
          </a:ln>
        </p:spPr>
        <p:txBody>
          <a:bodyPr wrap="square" lIns="45719" rIns="45719">
            <a:spAutoFit/>
          </a:bodyPr>
          <a:lstStyle>
            <a:lvl1pPr>
              <a:defRPr b="1">
                <a:latin typeface="Arial" panose="020B0604020202020204"/>
                <a:ea typeface="Arial" panose="020B0604020202020204"/>
                <a:cs typeface="Arial" panose="020B0604020202020204"/>
                <a:sym typeface="Arial" panose="020B0604020202020204"/>
              </a:defRPr>
            </a:lvl1pPr>
          </a:lstStyle>
          <a:p>
            <a:pPr lvl="0">
              <a:defRPr b="0"/>
            </a:pPr>
            <a:r>
              <a:rPr b="1" dirty="0"/>
              <a:t>The base cylinder to drive the base axis to up move, lower die insert to eyelet/pin bottom, the blade of lower die cutting the eyelet/pin bottom and pressing to blossom process.</a:t>
            </a:r>
            <a:endParaRPr b="1" dirty="0"/>
          </a:p>
        </p:txBody>
      </p:sp>
      <p:pic>
        <p:nvPicPr>
          <p:cNvPr id="9" name="PCB板.jpeg"/>
          <p:cNvPicPr/>
          <p:nvPr/>
        </p:nvPicPr>
        <p:blipFill>
          <a:blip r:embed="rId2"/>
          <a:stretch>
            <a:fillRect/>
          </a:stretch>
        </p:blipFill>
        <p:spPr>
          <a:xfrm>
            <a:off x="5234787" y="3525994"/>
            <a:ext cx="3056181" cy="2635466"/>
          </a:xfrm>
          <a:prstGeom prst="rect">
            <a:avLst/>
          </a:prstGeom>
          <a:ln w="12700">
            <a:miter lim="400000"/>
            <a:headEnd/>
            <a:tailEnd/>
          </a:ln>
        </p:spPr>
      </p:pic>
      <p:pic>
        <p:nvPicPr>
          <p:cNvPr id="10" name="开花参考.jpeg"/>
          <p:cNvPicPr/>
          <p:nvPr/>
        </p:nvPicPr>
        <p:blipFill>
          <a:blip r:embed="rId3"/>
          <a:stretch>
            <a:fillRect/>
          </a:stretch>
        </p:blipFill>
        <p:spPr>
          <a:xfrm>
            <a:off x="8638588" y="3525994"/>
            <a:ext cx="2990862" cy="2635466"/>
          </a:xfrm>
          <a:prstGeom prst="rect">
            <a:avLst/>
          </a:prstGeom>
          <a:ln w="12700">
            <a:miter lim="4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Machine Specifications</a:t>
            </a:r>
            <a:endParaRPr lang="zh-CN" altLang="en-US" sz="2800" b="1" dirty="0">
              <a:solidFill>
                <a:schemeClr val="accent5">
                  <a:lumMod val="50000"/>
                </a:schemeClr>
              </a:solidFill>
            </a:endParaRPr>
          </a:p>
        </p:txBody>
      </p:sp>
      <p:sp>
        <p:nvSpPr>
          <p:cNvPr id="2" name="矩形 1"/>
          <p:cNvSpPr/>
          <p:nvPr/>
        </p:nvSpPr>
        <p:spPr>
          <a:xfrm>
            <a:off x="275208" y="1273413"/>
            <a:ext cx="6258757" cy="4401205"/>
          </a:xfrm>
          <a:prstGeom prst="rect">
            <a:avLst/>
          </a:prstGeom>
        </p:spPr>
        <p:txBody>
          <a:bodyPr wrap="square">
            <a:spAutoFit/>
          </a:bodyPr>
          <a:lstStyle/>
          <a:p>
            <a:r>
              <a:rPr lang="zh-CN" altLang="en-US" sz="2000" b="1" dirty="0"/>
              <a:t>Machine size:1450mm*1300mm*1600mm(L*W*H)</a:t>
            </a:r>
            <a:endParaRPr lang="en-US" altLang="zh-CN" sz="2000" b="1" dirty="0"/>
          </a:p>
          <a:p>
            <a:r>
              <a:rPr lang="zh-CN" altLang="en-US" sz="2000" b="1" dirty="0"/>
              <a:t>Speed: Max 4000 Component per hour</a:t>
            </a:r>
            <a:endParaRPr lang="en-US" altLang="zh-CN" sz="2000" b="1" dirty="0"/>
          </a:p>
          <a:p>
            <a:r>
              <a:rPr lang="zh-CN" altLang="en-US" sz="2000" b="1" dirty="0"/>
              <a:t>PCB size: 50*50~400*400 (mm)</a:t>
            </a:r>
            <a:endParaRPr lang="en-US" altLang="zh-CN" sz="2000" b="1" dirty="0"/>
          </a:p>
          <a:p>
            <a:r>
              <a:rPr lang="zh-CN" altLang="en-US" sz="2000" b="1" dirty="0"/>
              <a:t>PCB thickness:0.79~2.36 mm</a:t>
            </a:r>
            <a:endParaRPr lang="en-US" altLang="zh-CN" sz="2000" b="1" dirty="0"/>
          </a:p>
          <a:p>
            <a:r>
              <a:rPr lang="zh-CN" altLang="en-US" sz="2000" b="1" dirty="0"/>
              <a:t>Power: 220V  50/60hz single phase, with UPS</a:t>
            </a:r>
            <a:endParaRPr lang="en-US" altLang="zh-CN" sz="2000" b="1" dirty="0"/>
          </a:p>
          <a:p>
            <a:r>
              <a:rPr lang="zh-CN" altLang="en-US" sz="2000" b="1" dirty="0"/>
              <a:t>Safe distance between 2 components: ≥ 2mm</a:t>
            </a:r>
            <a:endParaRPr lang="en-US" altLang="zh-CN" sz="2000" b="1" dirty="0"/>
          </a:p>
          <a:p>
            <a:r>
              <a:rPr lang="zh-CN" altLang="en-US" sz="2000" b="1" dirty="0"/>
              <a:t>Air pressure: 0.6-0.8MPA</a:t>
            </a:r>
            <a:endParaRPr lang="en-US" altLang="zh-CN" sz="2000" b="1" dirty="0"/>
          </a:p>
          <a:p>
            <a:r>
              <a:rPr lang="zh-CN" altLang="en-US" sz="2000" b="1" dirty="0"/>
              <a:t>Drive system: AC servo,AC motor</a:t>
            </a:r>
            <a:endParaRPr lang="en-US" altLang="zh-CN" sz="2000" b="1" dirty="0"/>
          </a:p>
          <a:p>
            <a:r>
              <a:rPr lang="zh-CN" altLang="en-US" sz="2000" b="1" dirty="0"/>
              <a:t>Insert position programming &amp; calibration: </a:t>
            </a:r>
            <a:endParaRPr lang="en-US" altLang="zh-CN" sz="2000" b="1" dirty="0"/>
          </a:p>
          <a:p>
            <a:r>
              <a:rPr lang="zh-CN" altLang="en-US" sz="2000" b="1" dirty="0"/>
              <a:t>machine vision by 0.3M CCD</a:t>
            </a:r>
            <a:endParaRPr lang="en-US" altLang="zh-CN" sz="2000" b="1" dirty="0"/>
          </a:p>
          <a:p>
            <a:r>
              <a:rPr lang="zh-CN" altLang="en-US" sz="2000" b="1" dirty="0"/>
              <a:t>PCB transfer : L to R / R to L(optional) in-line</a:t>
            </a:r>
            <a:endParaRPr lang="en-US" altLang="zh-CN" sz="2000" b="1" dirty="0"/>
          </a:p>
          <a:p>
            <a:r>
              <a:rPr lang="zh-CN" altLang="en-US" sz="2000" b="1" dirty="0"/>
              <a:t>Weight: 1000KG</a:t>
            </a:r>
            <a:endParaRPr lang="en-US" altLang="zh-CN" sz="2000" b="1" dirty="0"/>
          </a:p>
          <a:p>
            <a:r>
              <a:rPr lang="zh-CN" altLang="en-US" sz="2000" b="1" dirty="0"/>
              <a:t>Others: Windows system/Data transfer USB port/SMEMA connector</a:t>
            </a:r>
            <a:endParaRPr lang="zh-CN" altLang="en-US" sz="2000" b="1" dirty="0"/>
          </a:p>
        </p:txBody>
      </p:sp>
      <p:pic>
        <p:nvPicPr>
          <p:cNvPr id="4" name="图片 3"/>
          <p:cNvPicPr>
            <a:picLocks noChangeAspect="1"/>
          </p:cNvPicPr>
          <p:nvPr/>
        </p:nvPicPr>
        <p:blipFill>
          <a:blip r:embed="rId1"/>
          <a:stretch>
            <a:fillRect/>
          </a:stretch>
        </p:blipFill>
        <p:spPr>
          <a:xfrm>
            <a:off x="6261422" y="907817"/>
            <a:ext cx="5699758" cy="53264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2626" y="115605"/>
            <a:ext cx="8560904" cy="523220"/>
          </a:xfrm>
          <a:prstGeom prst="rect">
            <a:avLst/>
          </a:prstGeom>
          <a:noFill/>
        </p:spPr>
        <p:txBody>
          <a:bodyPr wrap="square" rtlCol="0">
            <a:spAutoFit/>
          </a:bodyPr>
          <a:lstStyle/>
          <a:p>
            <a:r>
              <a:rPr lang="en-US" altLang="zh-CN" sz="2800" b="1" dirty="0">
                <a:solidFill>
                  <a:schemeClr val="accent5">
                    <a:lumMod val="50000"/>
                  </a:schemeClr>
                </a:solidFill>
              </a:rPr>
              <a:t>S7000 </a:t>
            </a:r>
            <a:r>
              <a:rPr lang="en-US" altLang="zh-CN" sz="2800" b="1" dirty="0">
                <a:solidFill>
                  <a:srgbClr val="002060"/>
                </a:solidFill>
              </a:rPr>
              <a:t>Machine working in Customer</a:t>
            </a:r>
            <a:endParaRPr lang="zh-CN" altLang="en-US" sz="2800" b="1" dirty="0">
              <a:solidFill>
                <a:srgbClr val="002060"/>
              </a:solidFill>
            </a:endParaRPr>
          </a:p>
        </p:txBody>
      </p:sp>
      <p:pic>
        <p:nvPicPr>
          <p:cNvPr id="4" name="Pin Eyele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478997" y="891321"/>
            <a:ext cx="6867204" cy="56186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2626" y="115605"/>
            <a:ext cx="8560904" cy="523220"/>
          </a:xfrm>
          <a:prstGeom prst="rect">
            <a:avLst/>
          </a:prstGeom>
          <a:noFill/>
        </p:spPr>
        <p:txBody>
          <a:bodyPr wrap="square" rtlCol="0">
            <a:spAutoFit/>
          </a:bodyPr>
          <a:lstStyle/>
          <a:p>
            <a:r>
              <a:rPr lang="en-US" altLang="zh-CN" sz="2800" b="1" dirty="0">
                <a:solidFill>
                  <a:schemeClr val="accent5">
                    <a:lumMod val="50000"/>
                  </a:schemeClr>
                </a:solidFill>
              </a:rPr>
              <a:t>Southern Machinery</a:t>
            </a:r>
            <a:endParaRPr lang="zh-CN" altLang="en-US" sz="2800" b="1" dirty="0">
              <a:solidFill>
                <a:srgbClr val="002060"/>
              </a:solidFill>
            </a:endParaRPr>
          </a:p>
        </p:txBody>
      </p:sp>
      <p:sp>
        <p:nvSpPr>
          <p:cNvPr id="3" name="矩形 2"/>
          <p:cNvSpPr/>
          <p:nvPr/>
        </p:nvSpPr>
        <p:spPr>
          <a:xfrm>
            <a:off x="603682" y="825623"/>
            <a:ext cx="10750858" cy="3293209"/>
          </a:xfrm>
          <a:prstGeom prst="rect">
            <a:avLst/>
          </a:prstGeom>
        </p:spPr>
        <p:txBody>
          <a:bodyPr wrap="square">
            <a:spAutoFit/>
          </a:bodyPr>
          <a:lstStyle/>
          <a:p>
            <a:r>
              <a:rPr lang="zh-CN" altLang="en-US" sz="2000" b="1" dirty="0"/>
              <a:t>Southern Machinery was established in Shenzhen China in March 2011. We provide professional automatic insertion machines tailor-made for your Electronic Manufacturing Factory. The Southern Machinery team has over 20 years of experience in the electronics manufacturing industry. We uphold the design philosophy of American auto insertion machines and offer the highest quality of customer service. Depending on your needs, we will conduct any level of EMS design work for you so that you can focus on the manufacturing and sale of your electronic products while we do the set-up work for you.</a:t>
            </a:r>
            <a:endParaRPr lang="zh-CN" altLang="en-US" sz="2000" b="1" dirty="0"/>
          </a:p>
          <a:p>
            <a:endParaRPr lang="en-US" altLang="zh-CN" sz="2400" b="1" dirty="0"/>
          </a:p>
          <a:p>
            <a:r>
              <a:rPr lang="zh-CN" altLang="en-US" sz="2400" b="1" dirty="0"/>
              <a:t>Our Client</a:t>
            </a:r>
            <a:endParaRPr lang="zh-CN" altLang="en-US" sz="2400" b="1" dirty="0"/>
          </a:p>
        </p:txBody>
      </p:sp>
      <p:pic>
        <p:nvPicPr>
          <p:cNvPr id="6" name="图片 5"/>
          <p:cNvPicPr>
            <a:picLocks noChangeAspect="1"/>
          </p:cNvPicPr>
          <p:nvPr/>
        </p:nvPicPr>
        <p:blipFill>
          <a:blip r:embed="rId1"/>
          <a:stretch>
            <a:fillRect/>
          </a:stretch>
        </p:blipFill>
        <p:spPr>
          <a:xfrm>
            <a:off x="715392" y="4835463"/>
            <a:ext cx="1066800" cy="933450"/>
          </a:xfrm>
          <a:prstGeom prst="rect">
            <a:avLst/>
          </a:prstGeom>
        </p:spPr>
      </p:pic>
      <p:pic>
        <p:nvPicPr>
          <p:cNvPr id="7" name="图片 6"/>
          <p:cNvPicPr>
            <a:picLocks noChangeAspect="1"/>
          </p:cNvPicPr>
          <p:nvPr/>
        </p:nvPicPr>
        <p:blipFill>
          <a:blip r:embed="rId2"/>
          <a:stretch>
            <a:fillRect/>
          </a:stretch>
        </p:blipFill>
        <p:spPr>
          <a:xfrm>
            <a:off x="2292626" y="4835463"/>
            <a:ext cx="1533525" cy="752475"/>
          </a:xfrm>
          <a:prstGeom prst="rect">
            <a:avLst/>
          </a:prstGeom>
        </p:spPr>
      </p:pic>
      <p:pic>
        <p:nvPicPr>
          <p:cNvPr id="9" name="图片 8"/>
          <p:cNvPicPr>
            <a:picLocks noChangeAspect="1"/>
          </p:cNvPicPr>
          <p:nvPr/>
        </p:nvPicPr>
        <p:blipFill>
          <a:blip r:embed="rId3"/>
          <a:stretch>
            <a:fillRect/>
          </a:stretch>
        </p:blipFill>
        <p:spPr>
          <a:xfrm>
            <a:off x="4496308" y="4835463"/>
            <a:ext cx="2236229" cy="752475"/>
          </a:xfrm>
          <a:prstGeom prst="rect">
            <a:avLst/>
          </a:prstGeom>
        </p:spPr>
      </p:pic>
      <p:pic>
        <p:nvPicPr>
          <p:cNvPr id="10" name="图片 9"/>
          <p:cNvPicPr>
            <a:picLocks noChangeAspect="1"/>
          </p:cNvPicPr>
          <p:nvPr/>
        </p:nvPicPr>
        <p:blipFill>
          <a:blip r:embed="rId4"/>
          <a:stretch>
            <a:fillRect/>
          </a:stretch>
        </p:blipFill>
        <p:spPr>
          <a:xfrm>
            <a:off x="7053447" y="4830700"/>
            <a:ext cx="1476375" cy="762000"/>
          </a:xfrm>
          <a:prstGeom prst="rect">
            <a:avLst/>
          </a:prstGeom>
        </p:spPr>
      </p:pic>
      <p:pic>
        <p:nvPicPr>
          <p:cNvPr id="11" name="图片 10"/>
          <p:cNvPicPr>
            <a:picLocks noChangeAspect="1"/>
          </p:cNvPicPr>
          <p:nvPr/>
        </p:nvPicPr>
        <p:blipFill>
          <a:blip r:embed="rId5"/>
          <a:stretch>
            <a:fillRect/>
          </a:stretch>
        </p:blipFill>
        <p:spPr>
          <a:xfrm>
            <a:off x="8850732" y="4902138"/>
            <a:ext cx="1866900" cy="685800"/>
          </a:xfrm>
          <a:prstGeom prst="rect">
            <a:avLst/>
          </a:prstGeom>
        </p:spPr>
      </p:pic>
      <p:pic>
        <p:nvPicPr>
          <p:cNvPr id="12" name="图片 11"/>
          <p:cNvPicPr>
            <a:picLocks noChangeAspect="1"/>
          </p:cNvPicPr>
          <p:nvPr/>
        </p:nvPicPr>
        <p:blipFill>
          <a:blip r:embed="rId6"/>
          <a:stretch>
            <a:fillRect/>
          </a:stretch>
        </p:blipFill>
        <p:spPr>
          <a:xfrm>
            <a:off x="10735415" y="4544950"/>
            <a:ext cx="1238250" cy="15144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2626" y="115605"/>
            <a:ext cx="8560904" cy="523220"/>
          </a:xfrm>
          <a:prstGeom prst="rect">
            <a:avLst/>
          </a:prstGeom>
          <a:noFill/>
        </p:spPr>
        <p:txBody>
          <a:bodyPr wrap="square" rtlCol="0">
            <a:spAutoFit/>
          </a:bodyPr>
          <a:lstStyle/>
          <a:p>
            <a:r>
              <a:rPr lang="en-US" altLang="zh-CN" sz="2800" b="1" dirty="0">
                <a:solidFill>
                  <a:schemeClr val="accent5">
                    <a:lumMod val="50000"/>
                  </a:schemeClr>
                </a:solidFill>
              </a:rPr>
              <a:t>Best pre-sales / after sales service support</a:t>
            </a:r>
            <a:endParaRPr lang="zh-CN" altLang="en-US" sz="2800" b="1" dirty="0">
              <a:solidFill>
                <a:schemeClr val="accent5">
                  <a:lumMod val="50000"/>
                </a:schemeClr>
              </a:solidFill>
            </a:endParaRPr>
          </a:p>
        </p:txBody>
      </p:sp>
      <p:sp>
        <p:nvSpPr>
          <p:cNvPr id="4" name="形状"/>
          <p:cNvSpPr/>
          <p:nvPr/>
        </p:nvSpPr>
        <p:spPr>
          <a:xfrm>
            <a:off x="3903809" y="1702530"/>
            <a:ext cx="8089408" cy="4406721"/>
          </a:xfrm>
          <a:custGeom>
            <a:avLst/>
            <a:gdLst/>
            <a:ahLst/>
            <a:cxnLst>
              <a:cxn ang="0">
                <a:pos x="wd2" y="hd2"/>
              </a:cxn>
              <a:cxn ang="5400000">
                <a:pos x="wd2" y="hd2"/>
              </a:cxn>
              <a:cxn ang="10800000">
                <a:pos x="wd2" y="hd2"/>
              </a:cxn>
              <a:cxn ang="16200000">
                <a:pos x="wd2" y="hd2"/>
              </a:cxn>
            </a:cxnLst>
            <a:rect l="0" t="0" r="r" b="b"/>
            <a:pathLst>
              <a:path w="21600" h="21600" extrusionOk="0">
                <a:moveTo>
                  <a:pt x="7652" y="18203"/>
                </a:moveTo>
                <a:cubicBezTo>
                  <a:pt x="7652" y="18203"/>
                  <a:pt x="7652" y="18203"/>
                  <a:pt x="7652" y="18203"/>
                </a:cubicBezTo>
                <a:cubicBezTo>
                  <a:pt x="7652" y="18203"/>
                  <a:pt x="7652" y="18203"/>
                  <a:pt x="7652" y="18203"/>
                </a:cubicBezTo>
                <a:moveTo>
                  <a:pt x="8053" y="16726"/>
                </a:moveTo>
                <a:cubicBezTo>
                  <a:pt x="8053" y="16726"/>
                  <a:pt x="8053" y="16726"/>
                  <a:pt x="8053" y="16726"/>
                </a:cubicBezTo>
                <a:moveTo>
                  <a:pt x="8128" y="16615"/>
                </a:moveTo>
                <a:cubicBezTo>
                  <a:pt x="8098" y="16726"/>
                  <a:pt x="8098" y="16726"/>
                  <a:pt x="8098" y="16726"/>
                </a:cubicBezTo>
                <a:cubicBezTo>
                  <a:pt x="8128" y="16615"/>
                  <a:pt x="8128" y="16615"/>
                  <a:pt x="8128" y="16615"/>
                </a:cubicBezTo>
                <a:moveTo>
                  <a:pt x="13800" y="15065"/>
                </a:moveTo>
                <a:cubicBezTo>
                  <a:pt x="13755" y="15065"/>
                  <a:pt x="13755" y="15065"/>
                  <a:pt x="13755" y="15065"/>
                </a:cubicBezTo>
                <a:cubicBezTo>
                  <a:pt x="13710" y="15249"/>
                  <a:pt x="13710" y="15249"/>
                  <a:pt x="13710" y="15249"/>
                </a:cubicBezTo>
                <a:cubicBezTo>
                  <a:pt x="13680" y="15360"/>
                  <a:pt x="13680" y="15360"/>
                  <a:pt x="13680" y="15360"/>
                </a:cubicBezTo>
                <a:cubicBezTo>
                  <a:pt x="13636" y="15471"/>
                  <a:pt x="13636" y="15471"/>
                  <a:pt x="13636" y="15471"/>
                </a:cubicBezTo>
                <a:cubicBezTo>
                  <a:pt x="13591" y="15582"/>
                  <a:pt x="13591" y="15582"/>
                  <a:pt x="13591" y="15582"/>
                </a:cubicBezTo>
                <a:cubicBezTo>
                  <a:pt x="13472" y="15582"/>
                  <a:pt x="13472" y="15582"/>
                  <a:pt x="13472" y="15582"/>
                </a:cubicBezTo>
                <a:cubicBezTo>
                  <a:pt x="13472" y="16098"/>
                  <a:pt x="13472" y="16098"/>
                  <a:pt x="13472" y="16098"/>
                </a:cubicBezTo>
                <a:cubicBezTo>
                  <a:pt x="13472" y="16357"/>
                  <a:pt x="13442" y="16320"/>
                  <a:pt x="13398" y="16542"/>
                </a:cubicBezTo>
                <a:cubicBezTo>
                  <a:pt x="13472" y="17058"/>
                  <a:pt x="13472" y="17058"/>
                  <a:pt x="13472" y="17058"/>
                </a:cubicBezTo>
                <a:cubicBezTo>
                  <a:pt x="13800" y="16837"/>
                  <a:pt x="13636" y="16542"/>
                  <a:pt x="13800" y="15877"/>
                </a:cubicBezTo>
                <a:cubicBezTo>
                  <a:pt x="13800" y="15582"/>
                  <a:pt x="13800" y="15582"/>
                  <a:pt x="13800" y="15582"/>
                </a:cubicBezTo>
                <a:cubicBezTo>
                  <a:pt x="13844" y="15471"/>
                  <a:pt x="13844" y="15471"/>
                  <a:pt x="13844" y="15471"/>
                </a:cubicBezTo>
                <a:cubicBezTo>
                  <a:pt x="13800" y="15582"/>
                  <a:pt x="13800" y="15582"/>
                  <a:pt x="13800" y="15582"/>
                </a:cubicBezTo>
                <a:cubicBezTo>
                  <a:pt x="13844" y="15471"/>
                  <a:pt x="13844" y="15471"/>
                  <a:pt x="13844" y="15471"/>
                </a:cubicBezTo>
                <a:cubicBezTo>
                  <a:pt x="13844" y="15360"/>
                  <a:pt x="13844" y="15360"/>
                  <a:pt x="13844" y="15360"/>
                </a:cubicBezTo>
                <a:cubicBezTo>
                  <a:pt x="13800" y="15065"/>
                  <a:pt x="13800" y="15065"/>
                  <a:pt x="13800" y="15065"/>
                </a:cubicBezTo>
                <a:moveTo>
                  <a:pt x="13800" y="15065"/>
                </a:moveTo>
                <a:cubicBezTo>
                  <a:pt x="13755" y="15065"/>
                  <a:pt x="13755" y="15065"/>
                  <a:pt x="13755" y="15065"/>
                </a:cubicBezTo>
                <a:cubicBezTo>
                  <a:pt x="13710" y="15249"/>
                  <a:pt x="13710" y="15249"/>
                  <a:pt x="13710" y="15249"/>
                </a:cubicBezTo>
                <a:cubicBezTo>
                  <a:pt x="13680" y="15360"/>
                  <a:pt x="13680" y="15360"/>
                  <a:pt x="13680" y="15360"/>
                </a:cubicBezTo>
                <a:cubicBezTo>
                  <a:pt x="13636" y="15471"/>
                  <a:pt x="13636" y="15471"/>
                  <a:pt x="13636" y="15471"/>
                </a:cubicBezTo>
                <a:cubicBezTo>
                  <a:pt x="13591" y="15582"/>
                  <a:pt x="13591" y="15582"/>
                  <a:pt x="13591" y="15582"/>
                </a:cubicBezTo>
                <a:cubicBezTo>
                  <a:pt x="13636" y="15471"/>
                  <a:pt x="13636" y="15471"/>
                  <a:pt x="13636" y="15471"/>
                </a:cubicBezTo>
                <a:cubicBezTo>
                  <a:pt x="13680" y="15360"/>
                  <a:pt x="13680" y="15360"/>
                  <a:pt x="13680" y="15360"/>
                </a:cubicBezTo>
                <a:cubicBezTo>
                  <a:pt x="13710" y="15249"/>
                  <a:pt x="13710" y="15249"/>
                  <a:pt x="13710" y="15249"/>
                </a:cubicBezTo>
                <a:cubicBezTo>
                  <a:pt x="13755" y="15065"/>
                  <a:pt x="13755" y="15065"/>
                  <a:pt x="13755" y="15065"/>
                </a:cubicBezTo>
                <a:cubicBezTo>
                  <a:pt x="13800" y="15065"/>
                  <a:pt x="13800" y="15065"/>
                  <a:pt x="13800" y="15065"/>
                </a:cubicBezTo>
                <a:moveTo>
                  <a:pt x="13800" y="15065"/>
                </a:moveTo>
                <a:cubicBezTo>
                  <a:pt x="13844" y="15360"/>
                  <a:pt x="13844" y="15360"/>
                  <a:pt x="13844" y="15360"/>
                </a:cubicBezTo>
                <a:cubicBezTo>
                  <a:pt x="13800" y="15065"/>
                  <a:pt x="13800" y="15065"/>
                  <a:pt x="13800" y="15065"/>
                </a:cubicBezTo>
                <a:moveTo>
                  <a:pt x="8545" y="14954"/>
                </a:moveTo>
                <a:cubicBezTo>
                  <a:pt x="8500" y="15065"/>
                  <a:pt x="8500" y="15065"/>
                  <a:pt x="8500" y="15065"/>
                </a:cubicBezTo>
                <a:cubicBezTo>
                  <a:pt x="8545" y="14954"/>
                  <a:pt x="8545" y="14954"/>
                  <a:pt x="8545" y="14954"/>
                </a:cubicBezTo>
                <a:moveTo>
                  <a:pt x="8708" y="14437"/>
                </a:moveTo>
                <a:cubicBezTo>
                  <a:pt x="7190" y="14437"/>
                  <a:pt x="7190" y="14437"/>
                  <a:pt x="7190" y="14437"/>
                </a:cubicBezTo>
                <a:cubicBezTo>
                  <a:pt x="7190" y="19163"/>
                  <a:pt x="7190" y="19163"/>
                  <a:pt x="7190" y="19163"/>
                </a:cubicBezTo>
                <a:cubicBezTo>
                  <a:pt x="7250" y="19163"/>
                  <a:pt x="7250" y="19163"/>
                  <a:pt x="7250" y="19163"/>
                </a:cubicBezTo>
                <a:cubicBezTo>
                  <a:pt x="7384" y="18942"/>
                  <a:pt x="7384" y="18942"/>
                  <a:pt x="7384" y="18942"/>
                </a:cubicBezTo>
                <a:cubicBezTo>
                  <a:pt x="7250" y="19163"/>
                  <a:pt x="7250" y="19163"/>
                  <a:pt x="7250" y="19163"/>
                </a:cubicBezTo>
                <a:cubicBezTo>
                  <a:pt x="7324" y="19163"/>
                  <a:pt x="7324" y="19163"/>
                  <a:pt x="7324" y="19163"/>
                </a:cubicBezTo>
                <a:cubicBezTo>
                  <a:pt x="7413" y="18868"/>
                  <a:pt x="7413" y="18868"/>
                  <a:pt x="7413" y="18868"/>
                </a:cubicBezTo>
                <a:cubicBezTo>
                  <a:pt x="7354" y="18535"/>
                  <a:pt x="7354" y="18535"/>
                  <a:pt x="7354" y="18535"/>
                </a:cubicBezTo>
                <a:cubicBezTo>
                  <a:pt x="7488" y="18535"/>
                  <a:pt x="7488" y="18535"/>
                  <a:pt x="7488" y="18535"/>
                </a:cubicBezTo>
                <a:cubicBezTo>
                  <a:pt x="7562" y="18535"/>
                  <a:pt x="7562" y="18535"/>
                  <a:pt x="7562" y="18535"/>
                </a:cubicBezTo>
                <a:cubicBezTo>
                  <a:pt x="7652" y="18203"/>
                  <a:pt x="7652" y="18203"/>
                  <a:pt x="7652" y="18203"/>
                </a:cubicBezTo>
                <a:cubicBezTo>
                  <a:pt x="7577" y="18351"/>
                  <a:pt x="7577" y="18425"/>
                  <a:pt x="7488" y="18425"/>
                </a:cubicBezTo>
                <a:cubicBezTo>
                  <a:pt x="7279" y="18425"/>
                  <a:pt x="7279" y="18425"/>
                  <a:pt x="7279" y="18425"/>
                </a:cubicBezTo>
                <a:cubicBezTo>
                  <a:pt x="7488" y="18425"/>
                  <a:pt x="7488" y="18425"/>
                  <a:pt x="7488" y="18425"/>
                </a:cubicBezTo>
                <a:cubicBezTo>
                  <a:pt x="7577" y="18425"/>
                  <a:pt x="7577" y="18351"/>
                  <a:pt x="7652" y="18203"/>
                </a:cubicBezTo>
                <a:cubicBezTo>
                  <a:pt x="7771" y="17797"/>
                  <a:pt x="7771" y="17797"/>
                  <a:pt x="7771" y="17797"/>
                </a:cubicBezTo>
                <a:cubicBezTo>
                  <a:pt x="7815" y="17612"/>
                  <a:pt x="7845" y="17612"/>
                  <a:pt x="7845" y="17354"/>
                </a:cubicBezTo>
                <a:cubicBezTo>
                  <a:pt x="7845" y="17354"/>
                  <a:pt x="7845" y="17354"/>
                  <a:pt x="7845" y="17354"/>
                </a:cubicBezTo>
                <a:cubicBezTo>
                  <a:pt x="7845" y="17612"/>
                  <a:pt x="7815" y="17612"/>
                  <a:pt x="7771" y="17797"/>
                </a:cubicBezTo>
                <a:cubicBezTo>
                  <a:pt x="7890" y="17575"/>
                  <a:pt x="7890" y="17575"/>
                  <a:pt x="7890" y="17575"/>
                </a:cubicBezTo>
                <a:cubicBezTo>
                  <a:pt x="7890" y="17354"/>
                  <a:pt x="7890" y="17354"/>
                  <a:pt x="7890" y="17354"/>
                </a:cubicBezTo>
                <a:cubicBezTo>
                  <a:pt x="7890" y="17280"/>
                  <a:pt x="7890" y="17280"/>
                  <a:pt x="7890" y="17280"/>
                </a:cubicBezTo>
                <a:cubicBezTo>
                  <a:pt x="7890" y="17058"/>
                  <a:pt x="7890" y="17058"/>
                  <a:pt x="7890" y="17058"/>
                </a:cubicBezTo>
                <a:cubicBezTo>
                  <a:pt x="8053" y="16726"/>
                  <a:pt x="8053" y="16726"/>
                  <a:pt x="8053" y="16726"/>
                </a:cubicBezTo>
                <a:cubicBezTo>
                  <a:pt x="7979" y="16726"/>
                  <a:pt x="7979" y="16726"/>
                  <a:pt x="7979" y="16726"/>
                </a:cubicBezTo>
                <a:cubicBezTo>
                  <a:pt x="7860" y="17058"/>
                  <a:pt x="7860" y="17058"/>
                  <a:pt x="7860" y="17058"/>
                </a:cubicBezTo>
                <a:cubicBezTo>
                  <a:pt x="7845" y="17280"/>
                  <a:pt x="7845" y="17280"/>
                  <a:pt x="7845" y="17280"/>
                </a:cubicBezTo>
                <a:cubicBezTo>
                  <a:pt x="7860" y="17058"/>
                  <a:pt x="7860" y="17058"/>
                  <a:pt x="7860" y="17058"/>
                </a:cubicBezTo>
                <a:cubicBezTo>
                  <a:pt x="7979" y="16726"/>
                  <a:pt x="7979" y="16726"/>
                  <a:pt x="7979" y="16726"/>
                </a:cubicBezTo>
                <a:cubicBezTo>
                  <a:pt x="8053" y="16726"/>
                  <a:pt x="8053" y="16726"/>
                  <a:pt x="8053" y="16726"/>
                </a:cubicBezTo>
                <a:cubicBezTo>
                  <a:pt x="8098" y="16726"/>
                  <a:pt x="8098" y="16726"/>
                  <a:pt x="8098" y="16726"/>
                </a:cubicBezTo>
                <a:cubicBezTo>
                  <a:pt x="8128" y="16615"/>
                  <a:pt x="8128" y="16615"/>
                  <a:pt x="8128" y="16615"/>
                </a:cubicBezTo>
                <a:cubicBezTo>
                  <a:pt x="8292" y="16615"/>
                  <a:pt x="8292" y="16615"/>
                  <a:pt x="8292" y="16615"/>
                </a:cubicBezTo>
                <a:cubicBezTo>
                  <a:pt x="8500" y="15065"/>
                  <a:pt x="8500" y="15065"/>
                  <a:pt x="8500" y="15065"/>
                </a:cubicBezTo>
                <a:cubicBezTo>
                  <a:pt x="8545" y="14954"/>
                  <a:pt x="8545" y="14954"/>
                  <a:pt x="8545" y="14954"/>
                </a:cubicBezTo>
                <a:cubicBezTo>
                  <a:pt x="8708" y="14437"/>
                  <a:pt x="8708" y="14437"/>
                  <a:pt x="8708" y="14437"/>
                </a:cubicBezTo>
                <a:cubicBezTo>
                  <a:pt x="8708" y="14437"/>
                  <a:pt x="8708" y="14437"/>
                  <a:pt x="8708" y="14437"/>
                </a:cubicBezTo>
                <a:moveTo>
                  <a:pt x="12921" y="15286"/>
                </a:moveTo>
                <a:cubicBezTo>
                  <a:pt x="12951" y="15175"/>
                  <a:pt x="12951" y="15175"/>
                  <a:pt x="12951" y="15175"/>
                </a:cubicBezTo>
                <a:cubicBezTo>
                  <a:pt x="12951" y="15138"/>
                  <a:pt x="12951" y="15138"/>
                  <a:pt x="12951" y="15138"/>
                </a:cubicBezTo>
                <a:cubicBezTo>
                  <a:pt x="12951" y="15138"/>
                  <a:pt x="12951" y="15138"/>
                  <a:pt x="12951" y="15138"/>
                </a:cubicBezTo>
                <a:cubicBezTo>
                  <a:pt x="12951" y="15138"/>
                  <a:pt x="12951" y="15138"/>
                  <a:pt x="12951" y="15175"/>
                </a:cubicBezTo>
                <a:cubicBezTo>
                  <a:pt x="12921" y="15286"/>
                  <a:pt x="12921" y="15286"/>
                  <a:pt x="12921" y="15286"/>
                </a:cubicBezTo>
                <a:cubicBezTo>
                  <a:pt x="12921" y="15286"/>
                  <a:pt x="12906" y="15286"/>
                  <a:pt x="12906" y="15286"/>
                </a:cubicBezTo>
                <a:cubicBezTo>
                  <a:pt x="12906" y="15286"/>
                  <a:pt x="12906" y="15286"/>
                  <a:pt x="12906" y="15286"/>
                </a:cubicBezTo>
                <a:cubicBezTo>
                  <a:pt x="12906" y="15286"/>
                  <a:pt x="12906" y="15286"/>
                  <a:pt x="12906" y="15249"/>
                </a:cubicBezTo>
                <a:cubicBezTo>
                  <a:pt x="12906" y="15249"/>
                  <a:pt x="12906" y="15249"/>
                  <a:pt x="12906" y="15249"/>
                </a:cubicBezTo>
                <a:cubicBezTo>
                  <a:pt x="12906" y="15249"/>
                  <a:pt x="12906" y="15249"/>
                  <a:pt x="12906" y="15249"/>
                </a:cubicBezTo>
                <a:cubicBezTo>
                  <a:pt x="12906" y="15212"/>
                  <a:pt x="12892" y="15175"/>
                  <a:pt x="12892" y="15175"/>
                </a:cubicBezTo>
                <a:cubicBezTo>
                  <a:pt x="12892" y="15175"/>
                  <a:pt x="12906" y="15212"/>
                  <a:pt x="12906" y="15249"/>
                </a:cubicBezTo>
                <a:cubicBezTo>
                  <a:pt x="12906" y="15249"/>
                  <a:pt x="12906" y="15249"/>
                  <a:pt x="12906" y="15249"/>
                </a:cubicBezTo>
                <a:cubicBezTo>
                  <a:pt x="12906" y="15249"/>
                  <a:pt x="12906" y="15249"/>
                  <a:pt x="12906" y="15249"/>
                </a:cubicBezTo>
                <a:cubicBezTo>
                  <a:pt x="12906" y="15286"/>
                  <a:pt x="12906" y="15286"/>
                  <a:pt x="12906" y="15286"/>
                </a:cubicBezTo>
                <a:cubicBezTo>
                  <a:pt x="12906" y="15286"/>
                  <a:pt x="12906" y="15286"/>
                  <a:pt x="12906" y="15286"/>
                </a:cubicBezTo>
                <a:cubicBezTo>
                  <a:pt x="12906" y="15286"/>
                  <a:pt x="12921" y="15286"/>
                  <a:pt x="12921" y="15286"/>
                </a:cubicBezTo>
                <a:moveTo>
                  <a:pt x="12862" y="15138"/>
                </a:move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62" y="15138"/>
                  <a:pt x="12862" y="15138"/>
                  <a:pt x="12862"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77" y="15138"/>
                </a:cubicBezTo>
                <a:cubicBezTo>
                  <a:pt x="12877" y="15138"/>
                  <a:pt x="12877" y="15138"/>
                  <a:pt x="12862" y="15138"/>
                </a:cubicBezTo>
                <a:cubicBezTo>
                  <a:pt x="12862" y="15138"/>
                  <a:pt x="12862" y="15138"/>
                  <a:pt x="12862" y="15138"/>
                </a:cubicBezTo>
                <a:cubicBezTo>
                  <a:pt x="12862" y="15138"/>
                  <a:pt x="12862" y="15138"/>
                  <a:pt x="12862" y="15138"/>
                </a:cubicBezTo>
                <a:moveTo>
                  <a:pt x="12906" y="14954"/>
                </a:moveTo>
                <a:cubicBezTo>
                  <a:pt x="12906" y="14954"/>
                  <a:pt x="12906" y="14954"/>
                  <a:pt x="12906" y="14954"/>
                </a:cubicBezTo>
                <a:cubicBezTo>
                  <a:pt x="12906" y="14954"/>
                  <a:pt x="12906" y="14954"/>
                  <a:pt x="12906" y="14954"/>
                </a:cubicBezTo>
                <a:cubicBezTo>
                  <a:pt x="12906" y="14954"/>
                  <a:pt x="12906" y="14954"/>
                  <a:pt x="12906" y="14954"/>
                </a:cubicBezTo>
                <a:moveTo>
                  <a:pt x="12906" y="14954"/>
                </a:moveTo>
                <a:cubicBezTo>
                  <a:pt x="12906" y="14954"/>
                  <a:pt x="12906" y="14954"/>
                  <a:pt x="12921" y="14917"/>
                </a:cubicBezTo>
                <a:cubicBezTo>
                  <a:pt x="12921" y="14917"/>
                  <a:pt x="12921" y="14917"/>
                  <a:pt x="12921" y="14917"/>
                </a:cubicBezTo>
                <a:cubicBezTo>
                  <a:pt x="12921" y="14917"/>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43"/>
                </a:cubicBezTo>
                <a:cubicBezTo>
                  <a:pt x="12921" y="14843"/>
                  <a:pt x="12921" y="14843"/>
                  <a:pt x="12921" y="14843"/>
                </a:cubicBezTo>
                <a:cubicBezTo>
                  <a:pt x="12921" y="14843"/>
                  <a:pt x="12921" y="14843"/>
                  <a:pt x="12921" y="14843"/>
                </a:cubicBezTo>
                <a:cubicBezTo>
                  <a:pt x="12921" y="14843"/>
                  <a:pt x="12921" y="14843"/>
                  <a:pt x="12921" y="14843"/>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880"/>
                  <a:pt x="12921" y="14880"/>
                </a:cubicBezTo>
                <a:cubicBezTo>
                  <a:pt x="12921" y="14880"/>
                  <a:pt x="12921" y="14917"/>
                  <a:pt x="12921" y="14917"/>
                </a:cubicBezTo>
                <a:cubicBezTo>
                  <a:pt x="12921" y="14917"/>
                  <a:pt x="12921" y="14917"/>
                  <a:pt x="12921" y="14917"/>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cubicBezTo>
                  <a:pt x="12906" y="14954"/>
                  <a:pt x="12906" y="14954"/>
                  <a:pt x="12906" y="14954"/>
                </a:cubicBezTo>
                <a:moveTo>
                  <a:pt x="12862" y="14954"/>
                </a:moveTo>
                <a:cubicBezTo>
                  <a:pt x="12862" y="14511"/>
                  <a:pt x="12862" y="14511"/>
                  <a:pt x="12862" y="14511"/>
                </a:cubicBezTo>
                <a:cubicBezTo>
                  <a:pt x="12862" y="14954"/>
                  <a:pt x="12862" y="14954"/>
                  <a:pt x="12862" y="14954"/>
                </a:cubicBezTo>
                <a:cubicBezTo>
                  <a:pt x="12862" y="14954"/>
                  <a:pt x="12862" y="14954"/>
                  <a:pt x="12862" y="14954"/>
                </a:cubicBezTo>
                <a:moveTo>
                  <a:pt x="13204" y="14437"/>
                </a:moveTo>
                <a:cubicBezTo>
                  <a:pt x="11611" y="14437"/>
                  <a:pt x="11611" y="14437"/>
                  <a:pt x="11611" y="14437"/>
                </a:cubicBezTo>
                <a:cubicBezTo>
                  <a:pt x="11611" y="14474"/>
                  <a:pt x="11611" y="14548"/>
                  <a:pt x="11611" y="14622"/>
                </a:cubicBezTo>
                <a:cubicBezTo>
                  <a:pt x="11611" y="14843"/>
                  <a:pt x="11611" y="14843"/>
                  <a:pt x="11611" y="14843"/>
                </a:cubicBezTo>
                <a:cubicBezTo>
                  <a:pt x="11611" y="15212"/>
                  <a:pt x="11537" y="14991"/>
                  <a:pt x="11537" y="15360"/>
                </a:cubicBezTo>
                <a:cubicBezTo>
                  <a:pt x="11537" y="15692"/>
                  <a:pt x="11537" y="15692"/>
                  <a:pt x="11537" y="15692"/>
                </a:cubicBezTo>
                <a:cubicBezTo>
                  <a:pt x="11537" y="16098"/>
                  <a:pt x="11626" y="16394"/>
                  <a:pt x="11701" y="16615"/>
                </a:cubicBezTo>
                <a:cubicBezTo>
                  <a:pt x="11701" y="17058"/>
                  <a:pt x="11909" y="18425"/>
                  <a:pt x="12013" y="18425"/>
                </a:cubicBezTo>
                <a:cubicBezTo>
                  <a:pt x="12266" y="18425"/>
                  <a:pt x="12266" y="18425"/>
                  <a:pt x="12266" y="18425"/>
                </a:cubicBezTo>
                <a:cubicBezTo>
                  <a:pt x="12475" y="18425"/>
                  <a:pt x="12787" y="17649"/>
                  <a:pt x="12787" y="17058"/>
                </a:cubicBezTo>
                <a:cubicBezTo>
                  <a:pt x="12832" y="16985"/>
                  <a:pt x="12951" y="16911"/>
                  <a:pt x="12951" y="16726"/>
                </a:cubicBezTo>
                <a:cubicBezTo>
                  <a:pt x="12951" y="16468"/>
                  <a:pt x="12936" y="16431"/>
                  <a:pt x="12906" y="16209"/>
                </a:cubicBezTo>
                <a:cubicBezTo>
                  <a:pt x="13234" y="15545"/>
                  <a:pt x="13234" y="15545"/>
                  <a:pt x="13234" y="15545"/>
                </a:cubicBezTo>
                <a:cubicBezTo>
                  <a:pt x="13234" y="14622"/>
                  <a:pt x="13234" y="14622"/>
                  <a:pt x="13234" y="14622"/>
                </a:cubicBezTo>
                <a:cubicBezTo>
                  <a:pt x="13204" y="14437"/>
                  <a:pt x="13204" y="14437"/>
                  <a:pt x="13204" y="14437"/>
                </a:cubicBezTo>
                <a:moveTo>
                  <a:pt x="18042" y="14326"/>
                </a:moveTo>
                <a:cubicBezTo>
                  <a:pt x="18072" y="14437"/>
                  <a:pt x="18072" y="14437"/>
                  <a:pt x="18072" y="14437"/>
                </a:cubicBezTo>
                <a:cubicBezTo>
                  <a:pt x="18146" y="14437"/>
                  <a:pt x="18146" y="14437"/>
                  <a:pt x="18146" y="14437"/>
                </a:cubicBezTo>
                <a:cubicBezTo>
                  <a:pt x="18161" y="14326"/>
                  <a:pt x="18161" y="14326"/>
                  <a:pt x="18161" y="14326"/>
                </a:cubicBezTo>
                <a:cubicBezTo>
                  <a:pt x="18042" y="14326"/>
                  <a:pt x="18042" y="14326"/>
                  <a:pt x="18042" y="14326"/>
                </a:cubicBezTo>
                <a:moveTo>
                  <a:pt x="19575" y="14326"/>
                </a:moveTo>
                <a:cubicBezTo>
                  <a:pt x="19590" y="14363"/>
                  <a:pt x="19605" y="14400"/>
                  <a:pt x="19605" y="14437"/>
                </a:cubicBezTo>
                <a:cubicBezTo>
                  <a:pt x="19650" y="14437"/>
                  <a:pt x="19650" y="14437"/>
                  <a:pt x="19650" y="14437"/>
                </a:cubicBezTo>
                <a:cubicBezTo>
                  <a:pt x="19575" y="14326"/>
                  <a:pt x="19575" y="14326"/>
                  <a:pt x="19575" y="14326"/>
                </a:cubicBezTo>
                <a:moveTo>
                  <a:pt x="20022" y="13698"/>
                </a:moveTo>
                <a:cubicBezTo>
                  <a:pt x="19754" y="13920"/>
                  <a:pt x="19754" y="13920"/>
                  <a:pt x="19754" y="13920"/>
                </a:cubicBezTo>
                <a:cubicBezTo>
                  <a:pt x="19784" y="14068"/>
                  <a:pt x="19754" y="14105"/>
                  <a:pt x="19858" y="14105"/>
                </a:cubicBezTo>
                <a:cubicBezTo>
                  <a:pt x="19933" y="14105"/>
                  <a:pt x="19992" y="13809"/>
                  <a:pt x="20022" y="13698"/>
                </a:cubicBezTo>
                <a:moveTo>
                  <a:pt x="17685" y="13588"/>
                </a:moveTo>
                <a:cubicBezTo>
                  <a:pt x="17715" y="13698"/>
                  <a:pt x="17715" y="13698"/>
                  <a:pt x="17715" y="13698"/>
                </a:cubicBezTo>
                <a:cubicBezTo>
                  <a:pt x="17685" y="13588"/>
                  <a:pt x="17685" y="13588"/>
                  <a:pt x="17685" y="13588"/>
                </a:cubicBezTo>
                <a:moveTo>
                  <a:pt x="18414" y="13477"/>
                </a:moveTo>
                <a:cubicBezTo>
                  <a:pt x="18414" y="13698"/>
                  <a:pt x="18414" y="13698"/>
                  <a:pt x="18414" y="13698"/>
                </a:cubicBezTo>
                <a:cubicBezTo>
                  <a:pt x="18414" y="13477"/>
                  <a:pt x="18414" y="13477"/>
                  <a:pt x="18414" y="13477"/>
                </a:cubicBezTo>
                <a:moveTo>
                  <a:pt x="18697" y="13477"/>
                </a:moveTo>
                <a:cubicBezTo>
                  <a:pt x="18533" y="13477"/>
                  <a:pt x="18533" y="13477"/>
                  <a:pt x="18533" y="13477"/>
                </a:cubicBezTo>
                <a:cubicBezTo>
                  <a:pt x="18578" y="13662"/>
                  <a:pt x="18563" y="13698"/>
                  <a:pt x="18578" y="13698"/>
                </a:cubicBezTo>
                <a:cubicBezTo>
                  <a:pt x="18578" y="13698"/>
                  <a:pt x="18578" y="13698"/>
                  <a:pt x="18593" y="13698"/>
                </a:cubicBezTo>
                <a:cubicBezTo>
                  <a:pt x="18608" y="13698"/>
                  <a:pt x="18608" y="13662"/>
                  <a:pt x="18638" y="13662"/>
                </a:cubicBezTo>
                <a:cubicBezTo>
                  <a:pt x="18653" y="13662"/>
                  <a:pt x="18667" y="13698"/>
                  <a:pt x="18697" y="13698"/>
                </a:cubicBezTo>
                <a:cubicBezTo>
                  <a:pt x="18697" y="13477"/>
                  <a:pt x="18697" y="13477"/>
                  <a:pt x="18697" y="13477"/>
                </a:cubicBezTo>
                <a:moveTo>
                  <a:pt x="17968" y="13255"/>
                </a:moveTo>
                <a:cubicBezTo>
                  <a:pt x="17968" y="13255"/>
                  <a:pt x="17968" y="13255"/>
                  <a:pt x="17968" y="13255"/>
                </a:cubicBezTo>
                <a:moveTo>
                  <a:pt x="18042" y="13145"/>
                </a:moveTo>
                <a:cubicBezTo>
                  <a:pt x="17998" y="13145"/>
                  <a:pt x="17998" y="13145"/>
                  <a:pt x="17998" y="13145"/>
                </a:cubicBezTo>
                <a:cubicBezTo>
                  <a:pt x="17968" y="13255"/>
                  <a:pt x="17968" y="13255"/>
                  <a:pt x="17968" y="13255"/>
                </a:cubicBezTo>
                <a:cubicBezTo>
                  <a:pt x="17998" y="13145"/>
                  <a:pt x="17998" y="13145"/>
                  <a:pt x="17998" y="13145"/>
                </a:cubicBezTo>
                <a:cubicBezTo>
                  <a:pt x="17968" y="13255"/>
                  <a:pt x="17968" y="13255"/>
                  <a:pt x="17968" y="13255"/>
                </a:cubicBezTo>
                <a:cubicBezTo>
                  <a:pt x="17998" y="13809"/>
                  <a:pt x="17998" y="13809"/>
                  <a:pt x="17998" y="13809"/>
                </a:cubicBezTo>
                <a:cubicBezTo>
                  <a:pt x="18042" y="13883"/>
                  <a:pt x="18042" y="13883"/>
                  <a:pt x="18042" y="13883"/>
                </a:cubicBezTo>
                <a:cubicBezTo>
                  <a:pt x="18057" y="13440"/>
                  <a:pt x="18057" y="13440"/>
                  <a:pt x="18057" y="13440"/>
                </a:cubicBezTo>
                <a:cubicBezTo>
                  <a:pt x="18161" y="13809"/>
                  <a:pt x="18161" y="13809"/>
                  <a:pt x="18161" y="13809"/>
                </a:cubicBezTo>
                <a:cubicBezTo>
                  <a:pt x="18161" y="13588"/>
                  <a:pt x="18161" y="13588"/>
                  <a:pt x="18161" y="13588"/>
                </a:cubicBezTo>
                <a:cubicBezTo>
                  <a:pt x="18161" y="13477"/>
                  <a:pt x="18161" y="13477"/>
                  <a:pt x="18161" y="13477"/>
                </a:cubicBezTo>
                <a:cubicBezTo>
                  <a:pt x="18131" y="13366"/>
                  <a:pt x="18087" y="13255"/>
                  <a:pt x="18042" y="13145"/>
                </a:cubicBezTo>
                <a:moveTo>
                  <a:pt x="19203" y="14326"/>
                </a:moveTo>
                <a:cubicBezTo>
                  <a:pt x="19203" y="14326"/>
                  <a:pt x="19203" y="14326"/>
                  <a:pt x="19203" y="14326"/>
                </a:cubicBezTo>
                <a:cubicBezTo>
                  <a:pt x="19203" y="14326"/>
                  <a:pt x="19203" y="14326"/>
                  <a:pt x="19203" y="14326"/>
                </a:cubicBezTo>
                <a:cubicBezTo>
                  <a:pt x="19203" y="14326"/>
                  <a:pt x="19203" y="14326"/>
                  <a:pt x="19203" y="14326"/>
                </a:cubicBezTo>
                <a:moveTo>
                  <a:pt x="19203" y="14326"/>
                </a:moveTo>
                <a:cubicBezTo>
                  <a:pt x="19188" y="14326"/>
                  <a:pt x="19188" y="14326"/>
                  <a:pt x="19188" y="14326"/>
                </a:cubicBezTo>
                <a:cubicBezTo>
                  <a:pt x="19188" y="14326"/>
                  <a:pt x="19188" y="14326"/>
                  <a:pt x="19203" y="14326"/>
                </a:cubicBezTo>
                <a:moveTo>
                  <a:pt x="19233" y="14326"/>
                </a:moveTo>
                <a:cubicBezTo>
                  <a:pt x="19233" y="14326"/>
                  <a:pt x="19233" y="14326"/>
                  <a:pt x="19233" y="14326"/>
                </a:cubicBezTo>
                <a:cubicBezTo>
                  <a:pt x="19233" y="14326"/>
                  <a:pt x="19233" y="14326"/>
                  <a:pt x="19233" y="14326"/>
                </a:cubicBezTo>
                <a:moveTo>
                  <a:pt x="19174" y="14326"/>
                </a:moveTo>
                <a:cubicBezTo>
                  <a:pt x="19174" y="14326"/>
                  <a:pt x="19159" y="14326"/>
                  <a:pt x="19144" y="14326"/>
                </a:cubicBezTo>
                <a:cubicBezTo>
                  <a:pt x="19159" y="14326"/>
                  <a:pt x="19174" y="14326"/>
                  <a:pt x="19174" y="14326"/>
                </a:cubicBezTo>
                <a:moveTo>
                  <a:pt x="19144" y="14326"/>
                </a:moveTo>
                <a:cubicBezTo>
                  <a:pt x="19144" y="14326"/>
                  <a:pt x="19144" y="14326"/>
                  <a:pt x="19144" y="14326"/>
                </a:cubicBezTo>
                <a:cubicBezTo>
                  <a:pt x="19144" y="14326"/>
                  <a:pt x="19144" y="14326"/>
                  <a:pt x="19144" y="14326"/>
                </a:cubicBezTo>
                <a:moveTo>
                  <a:pt x="19278" y="14437"/>
                </a:moveTo>
                <a:cubicBezTo>
                  <a:pt x="19248" y="14326"/>
                  <a:pt x="19263" y="14326"/>
                  <a:pt x="19248" y="14326"/>
                </a:cubicBezTo>
                <a:cubicBezTo>
                  <a:pt x="19263" y="14326"/>
                  <a:pt x="19248" y="14326"/>
                  <a:pt x="19278" y="14437"/>
                </a:cubicBezTo>
                <a:moveTo>
                  <a:pt x="19233" y="14326"/>
                </a:moveTo>
                <a:cubicBezTo>
                  <a:pt x="19233" y="14326"/>
                  <a:pt x="19233" y="14326"/>
                  <a:pt x="19233" y="14326"/>
                </a:cubicBezTo>
                <a:cubicBezTo>
                  <a:pt x="19248" y="14326"/>
                  <a:pt x="19248" y="14326"/>
                  <a:pt x="19248" y="14326"/>
                </a:cubicBezTo>
                <a:cubicBezTo>
                  <a:pt x="19248" y="14326"/>
                  <a:pt x="19248" y="14326"/>
                  <a:pt x="19248" y="14326"/>
                </a:cubicBezTo>
                <a:cubicBezTo>
                  <a:pt x="19248" y="14326"/>
                  <a:pt x="19248" y="14326"/>
                  <a:pt x="19233" y="14326"/>
                </a:cubicBezTo>
                <a:cubicBezTo>
                  <a:pt x="19233" y="14326"/>
                  <a:pt x="19233" y="14326"/>
                  <a:pt x="19233" y="14326"/>
                </a:cubicBezTo>
                <a:moveTo>
                  <a:pt x="18861" y="13145"/>
                </a:moveTo>
                <a:cubicBezTo>
                  <a:pt x="18727" y="13145"/>
                  <a:pt x="18727" y="13145"/>
                  <a:pt x="18727" y="13145"/>
                </a:cubicBezTo>
                <a:cubicBezTo>
                  <a:pt x="18772" y="13366"/>
                  <a:pt x="18772" y="13366"/>
                  <a:pt x="18772" y="13366"/>
                </a:cubicBezTo>
                <a:cubicBezTo>
                  <a:pt x="18861" y="13366"/>
                  <a:pt x="18861" y="13366"/>
                  <a:pt x="18861" y="13366"/>
                </a:cubicBezTo>
                <a:cubicBezTo>
                  <a:pt x="18772" y="13366"/>
                  <a:pt x="18772" y="13366"/>
                  <a:pt x="18772" y="13366"/>
                </a:cubicBezTo>
                <a:cubicBezTo>
                  <a:pt x="18772" y="13698"/>
                  <a:pt x="18772" y="13698"/>
                  <a:pt x="18772" y="13698"/>
                </a:cubicBezTo>
                <a:cubicBezTo>
                  <a:pt x="18891" y="13698"/>
                  <a:pt x="18891" y="13698"/>
                  <a:pt x="18891" y="13698"/>
                </a:cubicBezTo>
                <a:cubicBezTo>
                  <a:pt x="19010" y="13809"/>
                  <a:pt x="19010" y="13809"/>
                  <a:pt x="19010" y="13809"/>
                </a:cubicBezTo>
                <a:cubicBezTo>
                  <a:pt x="19084" y="13809"/>
                  <a:pt x="19084" y="13809"/>
                  <a:pt x="19084" y="13809"/>
                </a:cubicBezTo>
                <a:cubicBezTo>
                  <a:pt x="19188" y="13994"/>
                  <a:pt x="19188" y="13994"/>
                  <a:pt x="19188" y="13994"/>
                </a:cubicBezTo>
                <a:cubicBezTo>
                  <a:pt x="19084" y="13809"/>
                  <a:pt x="19084" y="13809"/>
                  <a:pt x="19084" y="13809"/>
                </a:cubicBezTo>
                <a:cubicBezTo>
                  <a:pt x="19010" y="13809"/>
                  <a:pt x="19010" y="13809"/>
                  <a:pt x="19010" y="13809"/>
                </a:cubicBezTo>
                <a:cubicBezTo>
                  <a:pt x="19129" y="13994"/>
                  <a:pt x="19129" y="13994"/>
                  <a:pt x="19129" y="13994"/>
                </a:cubicBezTo>
                <a:cubicBezTo>
                  <a:pt x="19084" y="14400"/>
                  <a:pt x="19084" y="14400"/>
                  <a:pt x="19084" y="14400"/>
                </a:cubicBezTo>
                <a:cubicBezTo>
                  <a:pt x="19099" y="14437"/>
                  <a:pt x="19099" y="14437"/>
                  <a:pt x="19099" y="14437"/>
                </a:cubicBezTo>
                <a:cubicBezTo>
                  <a:pt x="19278" y="14437"/>
                  <a:pt x="19278" y="14437"/>
                  <a:pt x="19278" y="14437"/>
                </a:cubicBezTo>
                <a:cubicBezTo>
                  <a:pt x="19278" y="14437"/>
                  <a:pt x="19278" y="14437"/>
                  <a:pt x="19278" y="14437"/>
                </a:cubicBezTo>
                <a:cubicBezTo>
                  <a:pt x="19278" y="14437"/>
                  <a:pt x="19278" y="14437"/>
                  <a:pt x="19278" y="14437"/>
                </a:cubicBezTo>
                <a:cubicBezTo>
                  <a:pt x="19441" y="14437"/>
                  <a:pt x="19441" y="14437"/>
                  <a:pt x="19441" y="14437"/>
                </a:cubicBezTo>
                <a:cubicBezTo>
                  <a:pt x="19486" y="14178"/>
                  <a:pt x="19486" y="14178"/>
                  <a:pt x="19486" y="14178"/>
                </a:cubicBezTo>
                <a:cubicBezTo>
                  <a:pt x="19575" y="14326"/>
                  <a:pt x="19575" y="14326"/>
                  <a:pt x="19575" y="14326"/>
                </a:cubicBezTo>
                <a:cubicBezTo>
                  <a:pt x="19650" y="14437"/>
                  <a:pt x="19650" y="14437"/>
                  <a:pt x="19650" y="14437"/>
                </a:cubicBezTo>
                <a:cubicBezTo>
                  <a:pt x="19739" y="14437"/>
                  <a:pt x="19739" y="14437"/>
                  <a:pt x="19739" y="14437"/>
                </a:cubicBezTo>
                <a:cubicBezTo>
                  <a:pt x="19665" y="14215"/>
                  <a:pt x="19665" y="14215"/>
                  <a:pt x="19665" y="14215"/>
                </a:cubicBezTo>
                <a:cubicBezTo>
                  <a:pt x="19709" y="13994"/>
                  <a:pt x="19709" y="13994"/>
                  <a:pt x="19709" y="13994"/>
                </a:cubicBezTo>
                <a:cubicBezTo>
                  <a:pt x="19099" y="13255"/>
                  <a:pt x="19099" y="13255"/>
                  <a:pt x="19099" y="13255"/>
                </a:cubicBezTo>
                <a:cubicBezTo>
                  <a:pt x="18935" y="13588"/>
                  <a:pt x="18935" y="13588"/>
                  <a:pt x="18935" y="13588"/>
                </a:cubicBezTo>
                <a:cubicBezTo>
                  <a:pt x="18816" y="13440"/>
                  <a:pt x="18816" y="13440"/>
                  <a:pt x="18816" y="13440"/>
                </a:cubicBezTo>
                <a:cubicBezTo>
                  <a:pt x="18935" y="13588"/>
                  <a:pt x="18935" y="13588"/>
                  <a:pt x="18935" y="13588"/>
                </a:cubicBezTo>
                <a:cubicBezTo>
                  <a:pt x="18861" y="13145"/>
                  <a:pt x="18861" y="13145"/>
                  <a:pt x="18861" y="13145"/>
                </a:cubicBezTo>
                <a:moveTo>
                  <a:pt x="18325" y="12849"/>
                </a:moveTo>
                <a:cubicBezTo>
                  <a:pt x="18131" y="12849"/>
                  <a:pt x="18131" y="12849"/>
                  <a:pt x="18131" y="12849"/>
                </a:cubicBezTo>
                <a:cubicBezTo>
                  <a:pt x="18012" y="12849"/>
                  <a:pt x="18027" y="12923"/>
                  <a:pt x="17998" y="13145"/>
                </a:cubicBezTo>
                <a:cubicBezTo>
                  <a:pt x="18042" y="13145"/>
                  <a:pt x="18042" y="13145"/>
                  <a:pt x="18042" y="13145"/>
                </a:cubicBezTo>
                <a:cubicBezTo>
                  <a:pt x="18087" y="13255"/>
                  <a:pt x="18131" y="13366"/>
                  <a:pt x="18161" y="13477"/>
                </a:cubicBezTo>
                <a:cubicBezTo>
                  <a:pt x="18206" y="13145"/>
                  <a:pt x="18206" y="13145"/>
                  <a:pt x="18206" y="13145"/>
                </a:cubicBezTo>
                <a:cubicBezTo>
                  <a:pt x="18042" y="13145"/>
                  <a:pt x="18042" y="13145"/>
                  <a:pt x="18042" y="13145"/>
                </a:cubicBezTo>
                <a:cubicBezTo>
                  <a:pt x="18206" y="13034"/>
                  <a:pt x="18206" y="13034"/>
                  <a:pt x="18206" y="13034"/>
                </a:cubicBezTo>
                <a:cubicBezTo>
                  <a:pt x="18325" y="13034"/>
                  <a:pt x="18280" y="13034"/>
                  <a:pt x="18325" y="12849"/>
                </a:cubicBezTo>
                <a:moveTo>
                  <a:pt x="17923" y="12332"/>
                </a:moveTo>
                <a:cubicBezTo>
                  <a:pt x="17878" y="12406"/>
                  <a:pt x="17878" y="12406"/>
                  <a:pt x="17878" y="12406"/>
                </a:cubicBezTo>
                <a:cubicBezTo>
                  <a:pt x="17923" y="12332"/>
                  <a:pt x="17923" y="12332"/>
                  <a:pt x="17923" y="12332"/>
                </a:cubicBezTo>
                <a:moveTo>
                  <a:pt x="16568" y="12148"/>
                </a:moveTo>
                <a:cubicBezTo>
                  <a:pt x="16866" y="13366"/>
                  <a:pt x="16866" y="13366"/>
                  <a:pt x="16866" y="13366"/>
                </a:cubicBezTo>
                <a:cubicBezTo>
                  <a:pt x="17149" y="13883"/>
                  <a:pt x="17149" y="13883"/>
                  <a:pt x="17149" y="13883"/>
                </a:cubicBezTo>
                <a:cubicBezTo>
                  <a:pt x="17149" y="13883"/>
                  <a:pt x="17149" y="13883"/>
                  <a:pt x="17149" y="13883"/>
                </a:cubicBezTo>
                <a:cubicBezTo>
                  <a:pt x="16866" y="13366"/>
                  <a:pt x="16866" y="13366"/>
                  <a:pt x="16866" y="13366"/>
                </a:cubicBezTo>
                <a:cubicBezTo>
                  <a:pt x="17194" y="14105"/>
                  <a:pt x="17194" y="14105"/>
                  <a:pt x="17194" y="14105"/>
                </a:cubicBezTo>
                <a:cubicBezTo>
                  <a:pt x="17238" y="14215"/>
                  <a:pt x="17238" y="14215"/>
                  <a:pt x="17238" y="14215"/>
                </a:cubicBezTo>
                <a:cubicBezTo>
                  <a:pt x="17610" y="14326"/>
                  <a:pt x="17610" y="14326"/>
                  <a:pt x="17610" y="14326"/>
                </a:cubicBezTo>
                <a:cubicBezTo>
                  <a:pt x="17238" y="14215"/>
                  <a:pt x="17238" y="14215"/>
                  <a:pt x="17238" y="14215"/>
                </a:cubicBezTo>
                <a:cubicBezTo>
                  <a:pt x="17596" y="14437"/>
                  <a:pt x="17596" y="14437"/>
                  <a:pt x="17596" y="14437"/>
                </a:cubicBezTo>
                <a:cubicBezTo>
                  <a:pt x="17685" y="14437"/>
                  <a:pt x="17685" y="14437"/>
                  <a:pt x="17685" y="14437"/>
                </a:cubicBezTo>
                <a:cubicBezTo>
                  <a:pt x="17685" y="14437"/>
                  <a:pt x="17685" y="14437"/>
                  <a:pt x="17685" y="14437"/>
                </a:cubicBezTo>
                <a:cubicBezTo>
                  <a:pt x="17685" y="14437"/>
                  <a:pt x="17685" y="14437"/>
                  <a:pt x="17700" y="14437"/>
                </a:cubicBezTo>
                <a:cubicBezTo>
                  <a:pt x="17923" y="14437"/>
                  <a:pt x="17923" y="14437"/>
                  <a:pt x="17923" y="14437"/>
                </a:cubicBezTo>
                <a:cubicBezTo>
                  <a:pt x="17923" y="14326"/>
                  <a:pt x="17923" y="14326"/>
                  <a:pt x="17923" y="14326"/>
                </a:cubicBezTo>
                <a:cubicBezTo>
                  <a:pt x="17566" y="14105"/>
                  <a:pt x="17566" y="14105"/>
                  <a:pt x="17566" y="14105"/>
                </a:cubicBezTo>
                <a:cubicBezTo>
                  <a:pt x="17194" y="13994"/>
                  <a:pt x="17194" y="13994"/>
                  <a:pt x="17194" y="13994"/>
                </a:cubicBezTo>
                <a:cubicBezTo>
                  <a:pt x="17194" y="13366"/>
                  <a:pt x="17194" y="13366"/>
                  <a:pt x="17194" y="13366"/>
                </a:cubicBezTo>
                <a:cubicBezTo>
                  <a:pt x="17030" y="13145"/>
                  <a:pt x="17030" y="13145"/>
                  <a:pt x="17030" y="13145"/>
                </a:cubicBezTo>
                <a:cubicBezTo>
                  <a:pt x="17030" y="13145"/>
                  <a:pt x="17030" y="13145"/>
                  <a:pt x="17030" y="13145"/>
                </a:cubicBezTo>
                <a:cubicBezTo>
                  <a:pt x="17030" y="13071"/>
                  <a:pt x="17030" y="13071"/>
                  <a:pt x="17030" y="13071"/>
                </a:cubicBezTo>
                <a:cubicBezTo>
                  <a:pt x="17000" y="12960"/>
                  <a:pt x="17000" y="12960"/>
                  <a:pt x="17000" y="12960"/>
                </a:cubicBezTo>
                <a:cubicBezTo>
                  <a:pt x="16941" y="12849"/>
                  <a:pt x="16941" y="12849"/>
                  <a:pt x="16941" y="12849"/>
                </a:cubicBezTo>
                <a:cubicBezTo>
                  <a:pt x="16911" y="12738"/>
                  <a:pt x="16911" y="12738"/>
                  <a:pt x="16911" y="12738"/>
                </a:cubicBezTo>
                <a:cubicBezTo>
                  <a:pt x="16568" y="12148"/>
                  <a:pt x="16568" y="12148"/>
                  <a:pt x="16568" y="12148"/>
                </a:cubicBezTo>
                <a:moveTo>
                  <a:pt x="17878" y="12111"/>
                </a:moveTo>
                <a:cubicBezTo>
                  <a:pt x="17804" y="12111"/>
                  <a:pt x="17804" y="12111"/>
                  <a:pt x="17804" y="12111"/>
                </a:cubicBezTo>
                <a:cubicBezTo>
                  <a:pt x="17432" y="12849"/>
                  <a:pt x="17432" y="12849"/>
                  <a:pt x="17432" y="12849"/>
                </a:cubicBezTo>
                <a:cubicBezTo>
                  <a:pt x="17432" y="12849"/>
                  <a:pt x="17432" y="12849"/>
                  <a:pt x="17432" y="12849"/>
                </a:cubicBezTo>
                <a:cubicBezTo>
                  <a:pt x="17357" y="12738"/>
                  <a:pt x="17357" y="12738"/>
                  <a:pt x="17357" y="12738"/>
                </a:cubicBezTo>
                <a:cubicBezTo>
                  <a:pt x="17357" y="13145"/>
                  <a:pt x="17357" y="13145"/>
                  <a:pt x="17357" y="13145"/>
                </a:cubicBezTo>
                <a:cubicBezTo>
                  <a:pt x="17432" y="13255"/>
                  <a:pt x="17432" y="13255"/>
                  <a:pt x="17432" y="13255"/>
                </a:cubicBezTo>
                <a:cubicBezTo>
                  <a:pt x="17432" y="13218"/>
                  <a:pt x="17387" y="13071"/>
                  <a:pt x="17387" y="12960"/>
                </a:cubicBezTo>
                <a:cubicBezTo>
                  <a:pt x="17387" y="12960"/>
                  <a:pt x="17387" y="12960"/>
                  <a:pt x="17387" y="12960"/>
                </a:cubicBezTo>
                <a:cubicBezTo>
                  <a:pt x="17387" y="13071"/>
                  <a:pt x="17432" y="13218"/>
                  <a:pt x="17432" y="13255"/>
                </a:cubicBezTo>
                <a:cubicBezTo>
                  <a:pt x="17685" y="13588"/>
                  <a:pt x="17685" y="13588"/>
                  <a:pt x="17685" y="13588"/>
                </a:cubicBezTo>
                <a:cubicBezTo>
                  <a:pt x="17715" y="13698"/>
                  <a:pt x="17715" y="13698"/>
                  <a:pt x="17715" y="13698"/>
                </a:cubicBezTo>
                <a:cubicBezTo>
                  <a:pt x="17923" y="12738"/>
                  <a:pt x="17923" y="12738"/>
                  <a:pt x="17923" y="12738"/>
                </a:cubicBezTo>
                <a:cubicBezTo>
                  <a:pt x="17878" y="12628"/>
                  <a:pt x="17878" y="12628"/>
                  <a:pt x="17878" y="12628"/>
                </a:cubicBezTo>
                <a:cubicBezTo>
                  <a:pt x="17878" y="12406"/>
                  <a:pt x="17878" y="12406"/>
                  <a:pt x="17878" y="12406"/>
                </a:cubicBezTo>
                <a:cubicBezTo>
                  <a:pt x="17923" y="12332"/>
                  <a:pt x="17923" y="12332"/>
                  <a:pt x="17923" y="12332"/>
                </a:cubicBezTo>
                <a:cubicBezTo>
                  <a:pt x="17878" y="12111"/>
                  <a:pt x="17878" y="12111"/>
                  <a:pt x="17878" y="12111"/>
                </a:cubicBezTo>
                <a:moveTo>
                  <a:pt x="17878" y="12111"/>
                </a:moveTo>
                <a:cubicBezTo>
                  <a:pt x="17804" y="12111"/>
                  <a:pt x="17804" y="12111"/>
                  <a:pt x="17804" y="12111"/>
                </a:cubicBezTo>
                <a:cubicBezTo>
                  <a:pt x="17878" y="12111"/>
                  <a:pt x="17878" y="12111"/>
                  <a:pt x="17878" y="12111"/>
                </a:cubicBezTo>
                <a:moveTo>
                  <a:pt x="17968" y="12111"/>
                </a:moveTo>
                <a:cubicBezTo>
                  <a:pt x="17878" y="12111"/>
                  <a:pt x="17878" y="12111"/>
                  <a:pt x="17878" y="12111"/>
                </a:cubicBezTo>
                <a:cubicBezTo>
                  <a:pt x="17923" y="12332"/>
                  <a:pt x="17923" y="12332"/>
                  <a:pt x="17923" y="12332"/>
                </a:cubicBezTo>
                <a:cubicBezTo>
                  <a:pt x="17968" y="12111"/>
                  <a:pt x="17968" y="12111"/>
                  <a:pt x="17968" y="12111"/>
                </a:cubicBezTo>
                <a:moveTo>
                  <a:pt x="16836" y="11889"/>
                </a:moveTo>
                <a:cubicBezTo>
                  <a:pt x="16792" y="11889"/>
                  <a:pt x="16792" y="11889"/>
                  <a:pt x="16792" y="11889"/>
                </a:cubicBezTo>
                <a:cubicBezTo>
                  <a:pt x="16866" y="12332"/>
                  <a:pt x="16866" y="12332"/>
                  <a:pt x="16866" y="12332"/>
                </a:cubicBezTo>
                <a:cubicBezTo>
                  <a:pt x="16866" y="12406"/>
                  <a:pt x="16866" y="12406"/>
                  <a:pt x="16866" y="12406"/>
                </a:cubicBezTo>
                <a:cubicBezTo>
                  <a:pt x="17000" y="12775"/>
                  <a:pt x="17000" y="12775"/>
                  <a:pt x="17000" y="12775"/>
                </a:cubicBezTo>
                <a:cubicBezTo>
                  <a:pt x="17015" y="12628"/>
                  <a:pt x="17015" y="12628"/>
                  <a:pt x="17015" y="12628"/>
                </a:cubicBezTo>
                <a:cubicBezTo>
                  <a:pt x="17000" y="12775"/>
                  <a:pt x="17000" y="12775"/>
                  <a:pt x="17000" y="12775"/>
                </a:cubicBezTo>
                <a:cubicBezTo>
                  <a:pt x="16866" y="12406"/>
                  <a:pt x="16866" y="12406"/>
                  <a:pt x="16866" y="12406"/>
                </a:cubicBezTo>
                <a:cubicBezTo>
                  <a:pt x="16911" y="12738"/>
                  <a:pt x="16911" y="12738"/>
                  <a:pt x="16911" y="12738"/>
                </a:cubicBezTo>
                <a:cubicBezTo>
                  <a:pt x="16941" y="12849"/>
                  <a:pt x="16941" y="12849"/>
                  <a:pt x="16941" y="12849"/>
                </a:cubicBezTo>
                <a:cubicBezTo>
                  <a:pt x="17000" y="12960"/>
                  <a:pt x="17000" y="12960"/>
                  <a:pt x="17000" y="12960"/>
                </a:cubicBezTo>
                <a:cubicBezTo>
                  <a:pt x="17030" y="13071"/>
                  <a:pt x="17030" y="13071"/>
                  <a:pt x="17030" y="13071"/>
                </a:cubicBezTo>
                <a:cubicBezTo>
                  <a:pt x="17000" y="12960"/>
                  <a:pt x="17000" y="12960"/>
                  <a:pt x="17000" y="12960"/>
                </a:cubicBezTo>
                <a:cubicBezTo>
                  <a:pt x="16941" y="12812"/>
                  <a:pt x="16941" y="12812"/>
                  <a:pt x="16941" y="12812"/>
                </a:cubicBezTo>
                <a:cubicBezTo>
                  <a:pt x="16985" y="12775"/>
                  <a:pt x="16985" y="12775"/>
                  <a:pt x="16985" y="12775"/>
                </a:cubicBezTo>
                <a:cubicBezTo>
                  <a:pt x="17075" y="12849"/>
                  <a:pt x="17075" y="12849"/>
                  <a:pt x="17075" y="12849"/>
                </a:cubicBezTo>
                <a:cubicBezTo>
                  <a:pt x="17030" y="12222"/>
                  <a:pt x="17030" y="12222"/>
                  <a:pt x="17030" y="12222"/>
                </a:cubicBezTo>
                <a:cubicBezTo>
                  <a:pt x="16911" y="12000"/>
                  <a:pt x="16911" y="12000"/>
                  <a:pt x="16911" y="12000"/>
                </a:cubicBezTo>
                <a:cubicBezTo>
                  <a:pt x="16866" y="12000"/>
                  <a:pt x="16866" y="12000"/>
                  <a:pt x="16866" y="12000"/>
                </a:cubicBezTo>
                <a:cubicBezTo>
                  <a:pt x="16836" y="11889"/>
                  <a:pt x="16836" y="11889"/>
                  <a:pt x="16836" y="11889"/>
                </a:cubicBezTo>
                <a:moveTo>
                  <a:pt x="16747" y="11778"/>
                </a:moveTo>
                <a:cubicBezTo>
                  <a:pt x="16792" y="11889"/>
                  <a:pt x="16792" y="11889"/>
                  <a:pt x="16792" y="11889"/>
                </a:cubicBezTo>
                <a:cubicBezTo>
                  <a:pt x="16747" y="11778"/>
                  <a:pt x="16747" y="11778"/>
                  <a:pt x="16747" y="11778"/>
                </a:cubicBezTo>
                <a:moveTo>
                  <a:pt x="15705" y="11594"/>
                </a:moveTo>
                <a:cubicBezTo>
                  <a:pt x="15616" y="11594"/>
                  <a:pt x="15616" y="11594"/>
                  <a:pt x="15616" y="11594"/>
                </a:cubicBezTo>
                <a:cubicBezTo>
                  <a:pt x="15616" y="12000"/>
                  <a:pt x="15616" y="12000"/>
                  <a:pt x="15616" y="12000"/>
                </a:cubicBezTo>
                <a:cubicBezTo>
                  <a:pt x="15705" y="12000"/>
                  <a:pt x="15705" y="12000"/>
                  <a:pt x="15705" y="12000"/>
                </a:cubicBezTo>
                <a:cubicBezTo>
                  <a:pt x="15616" y="12000"/>
                  <a:pt x="15616" y="12000"/>
                  <a:pt x="15616" y="12000"/>
                </a:cubicBezTo>
                <a:cubicBezTo>
                  <a:pt x="15750" y="12111"/>
                  <a:pt x="15750" y="12111"/>
                  <a:pt x="15750" y="12111"/>
                </a:cubicBezTo>
                <a:cubicBezTo>
                  <a:pt x="15705" y="11778"/>
                  <a:pt x="15705" y="11778"/>
                  <a:pt x="15705" y="11778"/>
                </a:cubicBezTo>
                <a:cubicBezTo>
                  <a:pt x="15705" y="11594"/>
                  <a:pt x="15705" y="11594"/>
                  <a:pt x="15705" y="11594"/>
                </a:cubicBezTo>
                <a:moveTo>
                  <a:pt x="16792" y="11594"/>
                </a:moveTo>
                <a:cubicBezTo>
                  <a:pt x="16792" y="11594"/>
                  <a:pt x="16792" y="11594"/>
                  <a:pt x="16792" y="11594"/>
                </a:cubicBezTo>
                <a:cubicBezTo>
                  <a:pt x="16747" y="11778"/>
                  <a:pt x="16747" y="11778"/>
                  <a:pt x="16747" y="11778"/>
                </a:cubicBezTo>
                <a:cubicBezTo>
                  <a:pt x="16792" y="11889"/>
                  <a:pt x="16792" y="11889"/>
                  <a:pt x="16792" y="11889"/>
                </a:cubicBezTo>
                <a:cubicBezTo>
                  <a:pt x="16836" y="11889"/>
                  <a:pt x="16836" y="11889"/>
                  <a:pt x="16836" y="11889"/>
                </a:cubicBezTo>
                <a:cubicBezTo>
                  <a:pt x="16836" y="11705"/>
                  <a:pt x="16836" y="11705"/>
                  <a:pt x="16836" y="11705"/>
                </a:cubicBezTo>
                <a:cubicBezTo>
                  <a:pt x="16792" y="11594"/>
                  <a:pt x="16792" y="11594"/>
                  <a:pt x="16792" y="11594"/>
                </a:cubicBezTo>
                <a:moveTo>
                  <a:pt x="18414" y="11594"/>
                </a:moveTo>
                <a:cubicBezTo>
                  <a:pt x="18325" y="11705"/>
                  <a:pt x="18325" y="11705"/>
                  <a:pt x="18325" y="11705"/>
                </a:cubicBezTo>
                <a:cubicBezTo>
                  <a:pt x="18414" y="11705"/>
                  <a:pt x="18414" y="11705"/>
                  <a:pt x="18414" y="11705"/>
                </a:cubicBezTo>
                <a:cubicBezTo>
                  <a:pt x="18414" y="11594"/>
                  <a:pt x="18414" y="11594"/>
                  <a:pt x="18414" y="11594"/>
                </a:cubicBezTo>
                <a:moveTo>
                  <a:pt x="7160" y="11372"/>
                </a:moveTo>
                <a:cubicBezTo>
                  <a:pt x="7160" y="11372"/>
                  <a:pt x="7160" y="11372"/>
                  <a:pt x="7160" y="11372"/>
                </a:cubicBezTo>
                <a:moveTo>
                  <a:pt x="18370" y="11040"/>
                </a:moveTo>
                <a:cubicBezTo>
                  <a:pt x="18280" y="11040"/>
                  <a:pt x="18280" y="11040"/>
                  <a:pt x="18280" y="11040"/>
                </a:cubicBezTo>
                <a:cubicBezTo>
                  <a:pt x="18280" y="11409"/>
                  <a:pt x="18280" y="11409"/>
                  <a:pt x="18280" y="11409"/>
                </a:cubicBezTo>
                <a:cubicBezTo>
                  <a:pt x="18206" y="11151"/>
                  <a:pt x="18206" y="11151"/>
                  <a:pt x="18206" y="11151"/>
                </a:cubicBezTo>
                <a:cubicBezTo>
                  <a:pt x="18161" y="11151"/>
                  <a:pt x="18161" y="11151"/>
                  <a:pt x="18161" y="11151"/>
                </a:cubicBezTo>
                <a:cubicBezTo>
                  <a:pt x="18131" y="11262"/>
                  <a:pt x="18131" y="11262"/>
                  <a:pt x="18131" y="11262"/>
                </a:cubicBezTo>
                <a:cubicBezTo>
                  <a:pt x="18176" y="11594"/>
                  <a:pt x="18176" y="11594"/>
                  <a:pt x="18176" y="11594"/>
                </a:cubicBezTo>
                <a:cubicBezTo>
                  <a:pt x="18131" y="12000"/>
                  <a:pt x="18131" y="12000"/>
                  <a:pt x="18131" y="12000"/>
                </a:cubicBezTo>
                <a:cubicBezTo>
                  <a:pt x="18236" y="11889"/>
                  <a:pt x="18236" y="11889"/>
                  <a:pt x="18236" y="11889"/>
                </a:cubicBezTo>
                <a:cubicBezTo>
                  <a:pt x="18280" y="12111"/>
                  <a:pt x="18280" y="12111"/>
                  <a:pt x="18280" y="12111"/>
                </a:cubicBezTo>
                <a:cubicBezTo>
                  <a:pt x="18370" y="12111"/>
                  <a:pt x="18370" y="12111"/>
                  <a:pt x="18370" y="12111"/>
                </a:cubicBezTo>
                <a:cubicBezTo>
                  <a:pt x="18280" y="12111"/>
                  <a:pt x="18280" y="12111"/>
                  <a:pt x="18280" y="12111"/>
                </a:cubicBezTo>
                <a:cubicBezTo>
                  <a:pt x="18370" y="12111"/>
                  <a:pt x="18370" y="12111"/>
                  <a:pt x="18370" y="12111"/>
                </a:cubicBezTo>
                <a:cubicBezTo>
                  <a:pt x="18414" y="11705"/>
                  <a:pt x="18414" y="11705"/>
                  <a:pt x="18414" y="11705"/>
                </a:cubicBezTo>
                <a:cubicBezTo>
                  <a:pt x="18325" y="11705"/>
                  <a:pt x="18325" y="11705"/>
                  <a:pt x="18325" y="11705"/>
                </a:cubicBezTo>
                <a:cubicBezTo>
                  <a:pt x="18280" y="11889"/>
                  <a:pt x="18280" y="11889"/>
                  <a:pt x="18280" y="11889"/>
                </a:cubicBezTo>
                <a:cubicBezTo>
                  <a:pt x="18325" y="11705"/>
                  <a:pt x="18325" y="11705"/>
                  <a:pt x="18325" y="11705"/>
                </a:cubicBezTo>
                <a:cubicBezTo>
                  <a:pt x="18251" y="11705"/>
                  <a:pt x="18251" y="11705"/>
                  <a:pt x="18251" y="11705"/>
                </a:cubicBezTo>
                <a:cubicBezTo>
                  <a:pt x="18370" y="11262"/>
                  <a:pt x="18370" y="11262"/>
                  <a:pt x="18370" y="11262"/>
                </a:cubicBezTo>
                <a:cubicBezTo>
                  <a:pt x="18370" y="11040"/>
                  <a:pt x="18370" y="11040"/>
                  <a:pt x="18370" y="11040"/>
                </a:cubicBezTo>
                <a:moveTo>
                  <a:pt x="6505" y="11040"/>
                </a:moveTo>
                <a:cubicBezTo>
                  <a:pt x="6431" y="11262"/>
                  <a:pt x="6431" y="11262"/>
                  <a:pt x="6431" y="11262"/>
                </a:cubicBezTo>
                <a:cubicBezTo>
                  <a:pt x="6476" y="11594"/>
                  <a:pt x="6476" y="11594"/>
                  <a:pt x="6476" y="11594"/>
                </a:cubicBezTo>
                <a:cubicBezTo>
                  <a:pt x="6520" y="11483"/>
                  <a:pt x="6520" y="11483"/>
                  <a:pt x="6520" y="11483"/>
                </a:cubicBezTo>
                <a:cubicBezTo>
                  <a:pt x="6550" y="11262"/>
                  <a:pt x="6550" y="11262"/>
                  <a:pt x="6550" y="11262"/>
                </a:cubicBezTo>
                <a:cubicBezTo>
                  <a:pt x="6505" y="11040"/>
                  <a:pt x="6505" y="11040"/>
                  <a:pt x="6505" y="11040"/>
                </a:cubicBezTo>
                <a:moveTo>
                  <a:pt x="15288" y="10966"/>
                </a:moveTo>
                <a:cubicBezTo>
                  <a:pt x="15303" y="11151"/>
                  <a:pt x="15303" y="11151"/>
                  <a:pt x="15303" y="11151"/>
                </a:cubicBezTo>
                <a:cubicBezTo>
                  <a:pt x="15378" y="11262"/>
                  <a:pt x="15378" y="11262"/>
                  <a:pt x="15378" y="11262"/>
                </a:cubicBezTo>
                <a:cubicBezTo>
                  <a:pt x="15288" y="10966"/>
                  <a:pt x="15288" y="10966"/>
                  <a:pt x="15288" y="10966"/>
                </a:cubicBezTo>
                <a:moveTo>
                  <a:pt x="16717" y="10855"/>
                </a:moveTo>
                <a:cubicBezTo>
                  <a:pt x="16747" y="10966"/>
                  <a:pt x="16747" y="10966"/>
                  <a:pt x="16747" y="10966"/>
                </a:cubicBezTo>
                <a:cubicBezTo>
                  <a:pt x="16717" y="10855"/>
                  <a:pt x="16717" y="10855"/>
                  <a:pt x="16717" y="10855"/>
                </a:cubicBezTo>
                <a:moveTo>
                  <a:pt x="18251" y="10818"/>
                </a:moveTo>
                <a:cubicBezTo>
                  <a:pt x="18161" y="10966"/>
                  <a:pt x="18161" y="10966"/>
                  <a:pt x="18161" y="10966"/>
                </a:cubicBezTo>
                <a:cubicBezTo>
                  <a:pt x="18251" y="11040"/>
                  <a:pt x="18251" y="11040"/>
                  <a:pt x="18251" y="11040"/>
                </a:cubicBezTo>
                <a:cubicBezTo>
                  <a:pt x="18251" y="10818"/>
                  <a:pt x="18251" y="10818"/>
                  <a:pt x="18251" y="10818"/>
                </a:cubicBezTo>
                <a:moveTo>
                  <a:pt x="16836" y="10818"/>
                </a:moveTo>
                <a:cubicBezTo>
                  <a:pt x="16747" y="11151"/>
                  <a:pt x="16747" y="11151"/>
                  <a:pt x="16747" y="11151"/>
                </a:cubicBezTo>
                <a:cubicBezTo>
                  <a:pt x="16732" y="11557"/>
                  <a:pt x="16658" y="11594"/>
                  <a:pt x="16747" y="11778"/>
                </a:cubicBezTo>
                <a:cubicBezTo>
                  <a:pt x="16792" y="11594"/>
                  <a:pt x="16792" y="11594"/>
                  <a:pt x="16792" y="11594"/>
                </a:cubicBezTo>
                <a:cubicBezTo>
                  <a:pt x="16836" y="10929"/>
                  <a:pt x="16836" y="10929"/>
                  <a:pt x="16836" y="10929"/>
                </a:cubicBezTo>
                <a:cubicBezTo>
                  <a:pt x="17119" y="11483"/>
                  <a:pt x="17119" y="11483"/>
                  <a:pt x="17119" y="11483"/>
                </a:cubicBezTo>
                <a:cubicBezTo>
                  <a:pt x="16836" y="10818"/>
                  <a:pt x="16836" y="10818"/>
                  <a:pt x="16836" y="10818"/>
                </a:cubicBezTo>
                <a:moveTo>
                  <a:pt x="18131" y="10523"/>
                </a:moveTo>
                <a:cubicBezTo>
                  <a:pt x="18087" y="10745"/>
                  <a:pt x="18087" y="10745"/>
                  <a:pt x="18087" y="10745"/>
                </a:cubicBezTo>
                <a:cubicBezTo>
                  <a:pt x="18087" y="10855"/>
                  <a:pt x="18087" y="10855"/>
                  <a:pt x="18087" y="10855"/>
                </a:cubicBezTo>
                <a:cubicBezTo>
                  <a:pt x="18087" y="10966"/>
                  <a:pt x="18087" y="10966"/>
                  <a:pt x="18087" y="10966"/>
                </a:cubicBezTo>
                <a:cubicBezTo>
                  <a:pt x="18087" y="11040"/>
                  <a:pt x="18087" y="11040"/>
                  <a:pt x="18087" y="11040"/>
                </a:cubicBezTo>
                <a:cubicBezTo>
                  <a:pt x="18131" y="11040"/>
                  <a:pt x="18131" y="11040"/>
                  <a:pt x="18131" y="11040"/>
                </a:cubicBezTo>
                <a:cubicBezTo>
                  <a:pt x="18131" y="10966"/>
                  <a:pt x="18131" y="10966"/>
                  <a:pt x="18131" y="10966"/>
                </a:cubicBezTo>
                <a:cubicBezTo>
                  <a:pt x="18131" y="10523"/>
                  <a:pt x="18131" y="10523"/>
                  <a:pt x="18131" y="10523"/>
                </a:cubicBezTo>
                <a:moveTo>
                  <a:pt x="18161" y="10412"/>
                </a:moveTo>
                <a:cubicBezTo>
                  <a:pt x="18131" y="10523"/>
                  <a:pt x="18131" y="10523"/>
                  <a:pt x="18131" y="10523"/>
                </a:cubicBezTo>
                <a:cubicBezTo>
                  <a:pt x="18161" y="10412"/>
                  <a:pt x="18161" y="10412"/>
                  <a:pt x="18161" y="10412"/>
                </a:cubicBezTo>
                <a:moveTo>
                  <a:pt x="16643" y="10412"/>
                </a:moveTo>
                <a:cubicBezTo>
                  <a:pt x="16583" y="10523"/>
                  <a:pt x="16583" y="10523"/>
                  <a:pt x="16583" y="10523"/>
                </a:cubicBezTo>
                <a:cubicBezTo>
                  <a:pt x="16658" y="10523"/>
                  <a:pt x="16658" y="10523"/>
                  <a:pt x="16658" y="10523"/>
                </a:cubicBezTo>
                <a:cubicBezTo>
                  <a:pt x="16717" y="10745"/>
                  <a:pt x="16717" y="10745"/>
                  <a:pt x="16717" y="10745"/>
                </a:cubicBezTo>
                <a:cubicBezTo>
                  <a:pt x="16643" y="10412"/>
                  <a:pt x="16643" y="10412"/>
                  <a:pt x="16643" y="10412"/>
                </a:cubicBezTo>
                <a:moveTo>
                  <a:pt x="4734" y="10302"/>
                </a:moveTo>
                <a:cubicBezTo>
                  <a:pt x="4778" y="10412"/>
                  <a:pt x="4778" y="10412"/>
                  <a:pt x="4778" y="10412"/>
                </a:cubicBezTo>
                <a:cubicBezTo>
                  <a:pt x="4734" y="10302"/>
                  <a:pt x="4734" y="10302"/>
                  <a:pt x="4734" y="10302"/>
                </a:cubicBezTo>
                <a:moveTo>
                  <a:pt x="4659" y="10228"/>
                </a:moveTo>
                <a:cubicBezTo>
                  <a:pt x="4689" y="10302"/>
                  <a:pt x="4689" y="10302"/>
                  <a:pt x="4689" y="10302"/>
                </a:cubicBezTo>
                <a:cubicBezTo>
                  <a:pt x="4659" y="10228"/>
                  <a:pt x="4659" y="10228"/>
                  <a:pt x="4659" y="10228"/>
                </a:cubicBezTo>
                <a:moveTo>
                  <a:pt x="18131" y="10228"/>
                </a:moveTo>
                <a:cubicBezTo>
                  <a:pt x="18087" y="10228"/>
                  <a:pt x="18087" y="10228"/>
                  <a:pt x="18087" y="10228"/>
                </a:cubicBezTo>
                <a:cubicBezTo>
                  <a:pt x="18042" y="10523"/>
                  <a:pt x="18042" y="10523"/>
                  <a:pt x="18042" y="10523"/>
                </a:cubicBezTo>
                <a:cubicBezTo>
                  <a:pt x="18042" y="10745"/>
                  <a:pt x="18042" y="10745"/>
                  <a:pt x="18042" y="10745"/>
                </a:cubicBezTo>
                <a:cubicBezTo>
                  <a:pt x="18087" y="10745"/>
                  <a:pt x="18087" y="10745"/>
                  <a:pt x="18087" y="10745"/>
                </a:cubicBezTo>
                <a:cubicBezTo>
                  <a:pt x="18131" y="10523"/>
                  <a:pt x="18131" y="10523"/>
                  <a:pt x="18131" y="10523"/>
                </a:cubicBezTo>
                <a:cubicBezTo>
                  <a:pt x="18161" y="10412"/>
                  <a:pt x="18161" y="10412"/>
                  <a:pt x="18161" y="10412"/>
                </a:cubicBezTo>
                <a:cubicBezTo>
                  <a:pt x="18161" y="10302"/>
                  <a:pt x="18161" y="10302"/>
                  <a:pt x="18161" y="10302"/>
                </a:cubicBezTo>
                <a:cubicBezTo>
                  <a:pt x="18131" y="10228"/>
                  <a:pt x="18131" y="10228"/>
                  <a:pt x="18131" y="10228"/>
                </a:cubicBezTo>
                <a:moveTo>
                  <a:pt x="18131" y="10228"/>
                </a:moveTo>
                <a:cubicBezTo>
                  <a:pt x="18087" y="10228"/>
                  <a:pt x="18087" y="10228"/>
                  <a:pt x="18087" y="10228"/>
                </a:cubicBezTo>
                <a:cubicBezTo>
                  <a:pt x="18042" y="10523"/>
                  <a:pt x="18042" y="10523"/>
                  <a:pt x="18042" y="10523"/>
                </a:cubicBezTo>
                <a:cubicBezTo>
                  <a:pt x="18087" y="10228"/>
                  <a:pt x="18087" y="10228"/>
                  <a:pt x="18087" y="10228"/>
                </a:cubicBezTo>
                <a:cubicBezTo>
                  <a:pt x="18131" y="10228"/>
                  <a:pt x="18131" y="10228"/>
                  <a:pt x="18131" y="10228"/>
                </a:cubicBezTo>
                <a:moveTo>
                  <a:pt x="18131" y="10228"/>
                </a:moveTo>
                <a:cubicBezTo>
                  <a:pt x="18161" y="10302"/>
                  <a:pt x="18161" y="10302"/>
                  <a:pt x="18161" y="10302"/>
                </a:cubicBezTo>
                <a:cubicBezTo>
                  <a:pt x="18131" y="10228"/>
                  <a:pt x="18131" y="10228"/>
                  <a:pt x="18131" y="10228"/>
                </a:cubicBezTo>
                <a:moveTo>
                  <a:pt x="6193" y="10117"/>
                </a:moveTo>
                <a:cubicBezTo>
                  <a:pt x="6118" y="10117"/>
                  <a:pt x="6118" y="10117"/>
                  <a:pt x="6118" y="10117"/>
                </a:cubicBezTo>
                <a:cubicBezTo>
                  <a:pt x="6118" y="10302"/>
                  <a:pt x="6118" y="10302"/>
                  <a:pt x="6118" y="10302"/>
                </a:cubicBezTo>
                <a:cubicBezTo>
                  <a:pt x="6193" y="10302"/>
                  <a:pt x="6193" y="10302"/>
                  <a:pt x="6193" y="10302"/>
                </a:cubicBezTo>
                <a:cubicBezTo>
                  <a:pt x="6193" y="10117"/>
                  <a:pt x="6193" y="10117"/>
                  <a:pt x="6193" y="10117"/>
                </a:cubicBezTo>
                <a:moveTo>
                  <a:pt x="6848" y="10117"/>
                </a:moveTo>
                <a:cubicBezTo>
                  <a:pt x="6758" y="10117"/>
                  <a:pt x="6758" y="10117"/>
                  <a:pt x="6758" y="10117"/>
                </a:cubicBezTo>
                <a:cubicBezTo>
                  <a:pt x="6758" y="10302"/>
                  <a:pt x="6758" y="10302"/>
                  <a:pt x="6758" y="10302"/>
                </a:cubicBezTo>
                <a:cubicBezTo>
                  <a:pt x="6848" y="10302"/>
                  <a:pt x="6848" y="10302"/>
                  <a:pt x="6848" y="10302"/>
                </a:cubicBezTo>
                <a:cubicBezTo>
                  <a:pt x="6848" y="10117"/>
                  <a:pt x="6848" y="10117"/>
                  <a:pt x="6848" y="10117"/>
                </a:cubicBezTo>
                <a:moveTo>
                  <a:pt x="6684" y="10006"/>
                </a:moveTo>
                <a:cubicBezTo>
                  <a:pt x="6595" y="10006"/>
                  <a:pt x="6595" y="10006"/>
                  <a:pt x="6595" y="10006"/>
                </a:cubicBezTo>
                <a:cubicBezTo>
                  <a:pt x="6595" y="10228"/>
                  <a:pt x="6595" y="10228"/>
                  <a:pt x="6595" y="10228"/>
                </a:cubicBezTo>
                <a:cubicBezTo>
                  <a:pt x="6684" y="10228"/>
                  <a:pt x="6684" y="10228"/>
                  <a:pt x="6684" y="10228"/>
                </a:cubicBezTo>
                <a:cubicBezTo>
                  <a:pt x="6684" y="10006"/>
                  <a:pt x="6684" y="10006"/>
                  <a:pt x="6684" y="10006"/>
                </a:cubicBezTo>
                <a:moveTo>
                  <a:pt x="1504" y="9895"/>
                </a:moveTo>
                <a:cubicBezTo>
                  <a:pt x="1414" y="9895"/>
                  <a:pt x="1414" y="9895"/>
                  <a:pt x="1414" y="9895"/>
                </a:cubicBezTo>
                <a:cubicBezTo>
                  <a:pt x="1414" y="10117"/>
                  <a:pt x="1414" y="10117"/>
                  <a:pt x="1414" y="10117"/>
                </a:cubicBezTo>
                <a:cubicBezTo>
                  <a:pt x="1504" y="10117"/>
                  <a:pt x="1504" y="10117"/>
                  <a:pt x="1504" y="10117"/>
                </a:cubicBezTo>
                <a:cubicBezTo>
                  <a:pt x="1504" y="9895"/>
                  <a:pt x="1504" y="9895"/>
                  <a:pt x="1504" y="9895"/>
                </a:cubicBezTo>
                <a:moveTo>
                  <a:pt x="17462" y="9858"/>
                </a:moveTo>
                <a:cubicBezTo>
                  <a:pt x="17343" y="10154"/>
                  <a:pt x="17343" y="10154"/>
                  <a:pt x="17343" y="10154"/>
                </a:cubicBezTo>
                <a:cubicBezTo>
                  <a:pt x="17491" y="9969"/>
                  <a:pt x="17491" y="9969"/>
                  <a:pt x="17491" y="9969"/>
                </a:cubicBezTo>
                <a:cubicBezTo>
                  <a:pt x="17462" y="9858"/>
                  <a:pt x="17462" y="9858"/>
                  <a:pt x="17462" y="9858"/>
                </a:cubicBezTo>
                <a:moveTo>
                  <a:pt x="4451" y="9674"/>
                </a:moveTo>
                <a:cubicBezTo>
                  <a:pt x="4451" y="10006"/>
                  <a:pt x="4451" y="10006"/>
                  <a:pt x="4451" y="10006"/>
                </a:cubicBezTo>
                <a:cubicBezTo>
                  <a:pt x="4615" y="10228"/>
                  <a:pt x="4615" y="10228"/>
                  <a:pt x="4615" y="10228"/>
                </a:cubicBezTo>
                <a:cubicBezTo>
                  <a:pt x="4511" y="9969"/>
                  <a:pt x="4511" y="9969"/>
                  <a:pt x="4511" y="9969"/>
                </a:cubicBezTo>
                <a:cubicBezTo>
                  <a:pt x="4451" y="9674"/>
                  <a:pt x="4451" y="9674"/>
                  <a:pt x="4451" y="9674"/>
                </a:cubicBezTo>
                <a:moveTo>
                  <a:pt x="15214" y="9600"/>
                </a:moveTo>
                <a:cubicBezTo>
                  <a:pt x="15139" y="9674"/>
                  <a:pt x="15139" y="9674"/>
                  <a:pt x="15139" y="9674"/>
                </a:cubicBezTo>
                <a:cubicBezTo>
                  <a:pt x="15214" y="10302"/>
                  <a:pt x="15214" y="10302"/>
                  <a:pt x="15214" y="10302"/>
                </a:cubicBezTo>
                <a:cubicBezTo>
                  <a:pt x="15214" y="9600"/>
                  <a:pt x="15214" y="9600"/>
                  <a:pt x="15214" y="9600"/>
                </a:cubicBezTo>
                <a:moveTo>
                  <a:pt x="16107" y="9600"/>
                </a:moveTo>
                <a:cubicBezTo>
                  <a:pt x="16047" y="9711"/>
                  <a:pt x="15899" y="10043"/>
                  <a:pt x="15854" y="10228"/>
                </a:cubicBezTo>
                <a:cubicBezTo>
                  <a:pt x="16018" y="9932"/>
                  <a:pt x="16003" y="10043"/>
                  <a:pt x="16107" y="9600"/>
                </a:cubicBezTo>
                <a:moveTo>
                  <a:pt x="17640" y="9489"/>
                </a:moveTo>
                <a:cubicBezTo>
                  <a:pt x="17521" y="9674"/>
                  <a:pt x="17521" y="9674"/>
                  <a:pt x="17521" y="9674"/>
                </a:cubicBezTo>
                <a:cubicBezTo>
                  <a:pt x="17596" y="9674"/>
                  <a:pt x="17596" y="9674"/>
                  <a:pt x="17596" y="9674"/>
                </a:cubicBezTo>
                <a:cubicBezTo>
                  <a:pt x="17640" y="9489"/>
                  <a:pt x="17640" y="9489"/>
                  <a:pt x="17640" y="9489"/>
                </a:cubicBezTo>
                <a:moveTo>
                  <a:pt x="5865" y="9378"/>
                </a:moveTo>
                <a:cubicBezTo>
                  <a:pt x="5791" y="9378"/>
                  <a:pt x="5791" y="9378"/>
                  <a:pt x="5791" y="9378"/>
                </a:cubicBezTo>
                <a:cubicBezTo>
                  <a:pt x="5672" y="9378"/>
                  <a:pt x="5716" y="9415"/>
                  <a:pt x="5672" y="9600"/>
                </a:cubicBezTo>
                <a:cubicBezTo>
                  <a:pt x="5791" y="9600"/>
                  <a:pt x="5791" y="9600"/>
                  <a:pt x="5791" y="9600"/>
                </a:cubicBezTo>
                <a:cubicBezTo>
                  <a:pt x="5895" y="9600"/>
                  <a:pt x="5895" y="9637"/>
                  <a:pt x="5984" y="9674"/>
                </a:cubicBezTo>
                <a:cubicBezTo>
                  <a:pt x="5984" y="9674"/>
                  <a:pt x="5984" y="9674"/>
                  <a:pt x="5984" y="9674"/>
                </a:cubicBezTo>
                <a:cubicBezTo>
                  <a:pt x="6118" y="9785"/>
                  <a:pt x="6118" y="9785"/>
                  <a:pt x="6118" y="9785"/>
                </a:cubicBezTo>
                <a:cubicBezTo>
                  <a:pt x="6118" y="9785"/>
                  <a:pt x="6118" y="9785"/>
                  <a:pt x="6118" y="9785"/>
                </a:cubicBezTo>
                <a:cubicBezTo>
                  <a:pt x="6118" y="9785"/>
                  <a:pt x="6118" y="9785"/>
                  <a:pt x="6118" y="9822"/>
                </a:cubicBezTo>
                <a:cubicBezTo>
                  <a:pt x="6118" y="9822"/>
                  <a:pt x="6118" y="9822"/>
                  <a:pt x="6118" y="9822"/>
                </a:cubicBezTo>
                <a:cubicBezTo>
                  <a:pt x="6118" y="9822"/>
                  <a:pt x="6118" y="9822"/>
                  <a:pt x="6118"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63" y="9895"/>
                  <a:pt x="6193"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208" y="9932"/>
                  <a:pt x="6208" y="9932"/>
                  <a:pt x="6208" y="9932"/>
                </a:cubicBezTo>
                <a:cubicBezTo>
                  <a:pt x="6193" y="9932"/>
                  <a:pt x="6163" y="9895"/>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33" y="9822"/>
                </a:cubicBezTo>
                <a:cubicBezTo>
                  <a:pt x="6133" y="9822"/>
                  <a:pt x="6133" y="9822"/>
                  <a:pt x="6118" y="9822"/>
                </a:cubicBezTo>
                <a:cubicBezTo>
                  <a:pt x="6118" y="9822"/>
                  <a:pt x="6118" y="9822"/>
                  <a:pt x="6118" y="9822"/>
                </a:cubicBezTo>
                <a:cubicBezTo>
                  <a:pt x="6118" y="9822"/>
                  <a:pt x="6118" y="9822"/>
                  <a:pt x="6118" y="9822"/>
                </a:cubicBezTo>
                <a:cubicBezTo>
                  <a:pt x="6118" y="9785"/>
                  <a:pt x="6118" y="9785"/>
                  <a:pt x="6118" y="9785"/>
                </a:cubicBezTo>
                <a:cubicBezTo>
                  <a:pt x="6118" y="9785"/>
                  <a:pt x="6118" y="9785"/>
                  <a:pt x="6118" y="9785"/>
                </a:cubicBezTo>
                <a:cubicBezTo>
                  <a:pt x="6148" y="10006"/>
                  <a:pt x="6148" y="10006"/>
                  <a:pt x="6148" y="10006"/>
                </a:cubicBezTo>
                <a:cubicBezTo>
                  <a:pt x="6237" y="10006"/>
                  <a:pt x="6237" y="10006"/>
                  <a:pt x="6237" y="10006"/>
                </a:cubicBezTo>
                <a:cubicBezTo>
                  <a:pt x="6401" y="10043"/>
                  <a:pt x="6401" y="10043"/>
                  <a:pt x="6401" y="10043"/>
                </a:cubicBezTo>
                <a:cubicBezTo>
                  <a:pt x="6312" y="10228"/>
                  <a:pt x="6312" y="10228"/>
                  <a:pt x="6312" y="10228"/>
                </a:cubicBezTo>
                <a:cubicBezTo>
                  <a:pt x="6431" y="10228"/>
                  <a:pt x="6431" y="10228"/>
                  <a:pt x="6431" y="10228"/>
                </a:cubicBezTo>
                <a:cubicBezTo>
                  <a:pt x="6595" y="10228"/>
                  <a:pt x="6595" y="10228"/>
                  <a:pt x="6595" y="10228"/>
                </a:cubicBezTo>
                <a:cubicBezTo>
                  <a:pt x="6595" y="10006"/>
                  <a:pt x="6595" y="10006"/>
                  <a:pt x="6595" y="10006"/>
                </a:cubicBezTo>
                <a:cubicBezTo>
                  <a:pt x="6431" y="10006"/>
                  <a:pt x="6431" y="10006"/>
                  <a:pt x="6431" y="10006"/>
                </a:cubicBezTo>
                <a:cubicBezTo>
                  <a:pt x="6595" y="10006"/>
                  <a:pt x="6595" y="10006"/>
                  <a:pt x="6595" y="10006"/>
                </a:cubicBezTo>
                <a:cubicBezTo>
                  <a:pt x="6595" y="9895"/>
                  <a:pt x="6595" y="9895"/>
                  <a:pt x="6565" y="9895"/>
                </a:cubicBezTo>
                <a:cubicBezTo>
                  <a:pt x="6550" y="9895"/>
                  <a:pt x="6520" y="9895"/>
                  <a:pt x="6476" y="9895"/>
                </a:cubicBezTo>
                <a:cubicBezTo>
                  <a:pt x="6371" y="9895"/>
                  <a:pt x="6371" y="9858"/>
                  <a:pt x="6267" y="9785"/>
                </a:cubicBezTo>
                <a:cubicBezTo>
                  <a:pt x="6267" y="9785"/>
                  <a:pt x="6267" y="9785"/>
                  <a:pt x="6267" y="9785"/>
                </a:cubicBezTo>
                <a:cubicBezTo>
                  <a:pt x="6267" y="9785"/>
                  <a:pt x="6267" y="9785"/>
                  <a:pt x="6267" y="9822"/>
                </a:cubicBezTo>
                <a:cubicBezTo>
                  <a:pt x="6267" y="9822"/>
                  <a:pt x="6267" y="9822"/>
                  <a:pt x="6267" y="9822"/>
                </a:cubicBezTo>
                <a:cubicBezTo>
                  <a:pt x="6267" y="9822"/>
                  <a:pt x="6267" y="9822"/>
                  <a:pt x="6267" y="9822"/>
                </a:cubicBezTo>
                <a:cubicBezTo>
                  <a:pt x="6267" y="9822"/>
                  <a:pt x="6267" y="9822"/>
                  <a:pt x="6267" y="9822"/>
                </a:cubicBezTo>
                <a:cubicBezTo>
                  <a:pt x="6267" y="9822"/>
                  <a:pt x="6267" y="9822"/>
                  <a:pt x="6267" y="9822"/>
                </a:cubicBezTo>
                <a:cubicBezTo>
                  <a:pt x="6267" y="9785"/>
                  <a:pt x="6267" y="9785"/>
                  <a:pt x="6267" y="9785"/>
                </a:cubicBezTo>
                <a:cubicBezTo>
                  <a:pt x="6267" y="9785"/>
                  <a:pt x="6267" y="9785"/>
                  <a:pt x="6267" y="9785"/>
                </a:cubicBezTo>
                <a:cubicBezTo>
                  <a:pt x="6074" y="9600"/>
                  <a:pt x="6074" y="9600"/>
                  <a:pt x="6074" y="9600"/>
                </a:cubicBezTo>
                <a:cubicBezTo>
                  <a:pt x="5984" y="9600"/>
                  <a:pt x="5984" y="9600"/>
                  <a:pt x="5984" y="9600"/>
                </a:cubicBezTo>
                <a:cubicBezTo>
                  <a:pt x="5865" y="9378"/>
                  <a:pt x="5865" y="9378"/>
                  <a:pt x="5865" y="9378"/>
                </a:cubicBezTo>
                <a:moveTo>
                  <a:pt x="18131" y="9378"/>
                </a:moveTo>
                <a:cubicBezTo>
                  <a:pt x="18042" y="9489"/>
                  <a:pt x="18042" y="9489"/>
                  <a:pt x="18042" y="9489"/>
                </a:cubicBezTo>
                <a:cubicBezTo>
                  <a:pt x="18131" y="9600"/>
                  <a:pt x="18131" y="9600"/>
                  <a:pt x="18131" y="9600"/>
                </a:cubicBezTo>
                <a:cubicBezTo>
                  <a:pt x="18131" y="9378"/>
                  <a:pt x="18131" y="9378"/>
                  <a:pt x="18131" y="9378"/>
                </a:cubicBezTo>
                <a:moveTo>
                  <a:pt x="14857" y="9268"/>
                </a:moveTo>
                <a:cubicBezTo>
                  <a:pt x="14931" y="9452"/>
                  <a:pt x="14990" y="9637"/>
                  <a:pt x="15065" y="9932"/>
                </a:cubicBezTo>
                <a:cubicBezTo>
                  <a:pt x="15095" y="9785"/>
                  <a:pt x="15095" y="9785"/>
                  <a:pt x="15095" y="9785"/>
                </a:cubicBezTo>
                <a:cubicBezTo>
                  <a:pt x="14931" y="9268"/>
                  <a:pt x="14931" y="9268"/>
                  <a:pt x="14931" y="9268"/>
                </a:cubicBezTo>
                <a:cubicBezTo>
                  <a:pt x="14857" y="9268"/>
                  <a:pt x="14857" y="9268"/>
                  <a:pt x="14857" y="9268"/>
                </a:cubicBezTo>
                <a:moveTo>
                  <a:pt x="3975" y="9157"/>
                </a:moveTo>
                <a:cubicBezTo>
                  <a:pt x="4049" y="9378"/>
                  <a:pt x="4049" y="9378"/>
                  <a:pt x="4049" y="9378"/>
                </a:cubicBezTo>
                <a:cubicBezTo>
                  <a:pt x="4064" y="9342"/>
                  <a:pt x="4064" y="9342"/>
                  <a:pt x="4064" y="9342"/>
                </a:cubicBezTo>
                <a:cubicBezTo>
                  <a:pt x="4049" y="9378"/>
                  <a:pt x="4049" y="9378"/>
                  <a:pt x="4049" y="9378"/>
                </a:cubicBezTo>
                <a:cubicBezTo>
                  <a:pt x="3975" y="9157"/>
                  <a:pt x="3975" y="9157"/>
                  <a:pt x="3975" y="9157"/>
                </a:cubicBezTo>
                <a:moveTo>
                  <a:pt x="18102" y="9120"/>
                </a:moveTo>
                <a:cubicBezTo>
                  <a:pt x="18042" y="9489"/>
                  <a:pt x="18042" y="9489"/>
                  <a:pt x="18042" y="9489"/>
                </a:cubicBezTo>
                <a:cubicBezTo>
                  <a:pt x="18131" y="9378"/>
                  <a:pt x="18131" y="9378"/>
                  <a:pt x="18131" y="9378"/>
                </a:cubicBezTo>
                <a:cubicBezTo>
                  <a:pt x="18102" y="9120"/>
                  <a:pt x="18102" y="9120"/>
                  <a:pt x="18102" y="9120"/>
                </a:cubicBezTo>
                <a:moveTo>
                  <a:pt x="5389" y="8418"/>
                </a:moveTo>
                <a:cubicBezTo>
                  <a:pt x="5344" y="8529"/>
                  <a:pt x="5344" y="8529"/>
                  <a:pt x="5344" y="8529"/>
                </a:cubicBezTo>
                <a:cubicBezTo>
                  <a:pt x="5389" y="8418"/>
                  <a:pt x="5389" y="8418"/>
                  <a:pt x="5389" y="8418"/>
                </a:cubicBezTo>
                <a:moveTo>
                  <a:pt x="5701" y="8308"/>
                </a:moveTo>
                <a:cubicBezTo>
                  <a:pt x="5835" y="8862"/>
                  <a:pt x="5835" y="8862"/>
                  <a:pt x="5835" y="8862"/>
                </a:cubicBezTo>
                <a:cubicBezTo>
                  <a:pt x="5701" y="8308"/>
                  <a:pt x="5701" y="8308"/>
                  <a:pt x="5701" y="8308"/>
                </a:cubicBezTo>
                <a:moveTo>
                  <a:pt x="5270" y="8234"/>
                </a:moveTo>
                <a:cubicBezTo>
                  <a:pt x="5344" y="8234"/>
                  <a:pt x="5344" y="8234"/>
                  <a:pt x="5344" y="8234"/>
                </a:cubicBezTo>
                <a:cubicBezTo>
                  <a:pt x="5270" y="8234"/>
                  <a:pt x="5270" y="8234"/>
                  <a:pt x="5270" y="8234"/>
                </a:cubicBezTo>
                <a:moveTo>
                  <a:pt x="5389" y="8234"/>
                </a:moveTo>
                <a:cubicBezTo>
                  <a:pt x="5344" y="8234"/>
                  <a:pt x="5344" y="8234"/>
                  <a:pt x="5344" y="8234"/>
                </a:cubicBezTo>
                <a:cubicBezTo>
                  <a:pt x="5270" y="8234"/>
                  <a:pt x="5270" y="8234"/>
                  <a:pt x="5270" y="8234"/>
                </a:cubicBezTo>
                <a:cubicBezTo>
                  <a:pt x="5225" y="8308"/>
                  <a:pt x="5225" y="8308"/>
                  <a:pt x="5225" y="8308"/>
                </a:cubicBezTo>
                <a:cubicBezTo>
                  <a:pt x="5225" y="8529"/>
                  <a:pt x="5225" y="8529"/>
                  <a:pt x="5225" y="8529"/>
                </a:cubicBezTo>
                <a:cubicBezTo>
                  <a:pt x="5344" y="8529"/>
                  <a:pt x="5344" y="8529"/>
                  <a:pt x="5344" y="8529"/>
                </a:cubicBezTo>
                <a:cubicBezTo>
                  <a:pt x="5389" y="8418"/>
                  <a:pt x="5389" y="8418"/>
                  <a:pt x="5389" y="8418"/>
                </a:cubicBezTo>
                <a:cubicBezTo>
                  <a:pt x="5389" y="8234"/>
                  <a:pt x="5389" y="8234"/>
                  <a:pt x="5389" y="8234"/>
                </a:cubicBezTo>
                <a:moveTo>
                  <a:pt x="5701" y="7902"/>
                </a:moveTo>
                <a:cubicBezTo>
                  <a:pt x="5701" y="7902"/>
                  <a:pt x="5701" y="7902"/>
                  <a:pt x="5701" y="7902"/>
                </a:cubicBezTo>
                <a:moveTo>
                  <a:pt x="18727" y="7791"/>
                </a:moveTo>
                <a:cubicBezTo>
                  <a:pt x="18653" y="7791"/>
                  <a:pt x="18653" y="7791"/>
                  <a:pt x="18653" y="7791"/>
                </a:cubicBezTo>
                <a:cubicBezTo>
                  <a:pt x="18653" y="8123"/>
                  <a:pt x="18653" y="8123"/>
                  <a:pt x="18653" y="8123"/>
                </a:cubicBezTo>
                <a:cubicBezTo>
                  <a:pt x="18727" y="8123"/>
                  <a:pt x="18727" y="8123"/>
                  <a:pt x="18727" y="8123"/>
                </a:cubicBezTo>
                <a:cubicBezTo>
                  <a:pt x="18727" y="7791"/>
                  <a:pt x="18727" y="7791"/>
                  <a:pt x="18727" y="7791"/>
                </a:cubicBezTo>
                <a:moveTo>
                  <a:pt x="18727" y="7569"/>
                </a:moveTo>
                <a:cubicBezTo>
                  <a:pt x="18682" y="7680"/>
                  <a:pt x="18682" y="7680"/>
                  <a:pt x="18682" y="7680"/>
                </a:cubicBezTo>
                <a:cubicBezTo>
                  <a:pt x="18653" y="7791"/>
                  <a:pt x="18653" y="7791"/>
                  <a:pt x="18653" y="7791"/>
                </a:cubicBezTo>
                <a:cubicBezTo>
                  <a:pt x="18727" y="7791"/>
                  <a:pt x="18727" y="7791"/>
                  <a:pt x="18727" y="7791"/>
                </a:cubicBezTo>
                <a:cubicBezTo>
                  <a:pt x="18816" y="7902"/>
                  <a:pt x="18816" y="7902"/>
                  <a:pt x="18816" y="7902"/>
                </a:cubicBezTo>
                <a:cubicBezTo>
                  <a:pt x="18861" y="7791"/>
                  <a:pt x="18861" y="7791"/>
                  <a:pt x="18861" y="7791"/>
                </a:cubicBezTo>
                <a:cubicBezTo>
                  <a:pt x="18727" y="7569"/>
                  <a:pt x="18727" y="7569"/>
                  <a:pt x="18727" y="7569"/>
                </a:cubicBezTo>
                <a:moveTo>
                  <a:pt x="3602" y="7569"/>
                </a:moveTo>
                <a:cubicBezTo>
                  <a:pt x="3528" y="7569"/>
                  <a:pt x="3528" y="7569"/>
                  <a:pt x="3528" y="7569"/>
                </a:cubicBezTo>
                <a:cubicBezTo>
                  <a:pt x="3647" y="7865"/>
                  <a:pt x="3870" y="8751"/>
                  <a:pt x="3975" y="9157"/>
                </a:cubicBezTo>
                <a:cubicBezTo>
                  <a:pt x="4064" y="9342"/>
                  <a:pt x="4064" y="9342"/>
                  <a:pt x="4064" y="9342"/>
                </a:cubicBezTo>
                <a:cubicBezTo>
                  <a:pt x="4079" y="9268"/>
                  <a:pt x="4079" y="9268"/>
                  <a:pt x="4079" y="9268"/>
                </a:cubicBezTo>
                <a:cubicBezTo>
                  <a:pt x="4064" y="9342"/>
                  <a:pt x="4064" y="9342"/>
                  <a:pt x="4064" y="9342"/>
                </a:cubicBezTo>
                <a:cubicBezTo>
                  <a:pt x="4138" y="9452"/>
                  <a:pt x="4138" y="9452"/>
                  <a:pt x="4138" y="9452"/>
                </a:cubicBezTo>
                <a:cubicBezTo>
                  <a:pt x="4049" y="9157"/>
                  <a:pt x="4049" y="9157"/>
                  <a:pt x="4049" y="9157"/>
                </a:cubicBezTo>
                <a:cubicBezTo>
                  <a:pt x="3811" y="8308"/>
                  <a:pt x="3811" y="8308"/>
                  <a:pt x="3811" y="8308"/>
                </a:cubicBezTo>
                <a:cubicBezTo>
                  <a:pt x="3811" y="8234"/>
                  <a:pt x="3811" y="8234"/>
                  <a:pt x="3811" y="8234"/>
                </a:cubicBezTo>
                <a:cubicBezTo>
                  <a:pt x="3856" y="8086"/>
                  <a:pt x="3856" y="8086"/>
                  <a:pt x="3856" y="8086"/>
                </a:cubicBezTo>
                <a:cubicBezTo>
                  <a:pt x="3930" y="8234"/>
                  <a:pt x="3930" y="8234"/>
                  <a:pt x="3930" y="8234"/>
                </a:cubicBezTo>
                <a:cubicBezTo>
                  <a:pt x="3766" y="7975"/>
                  <a:pt x="3766" y="7975"/>
                  <a:pt x="3766" y="7975"/>
                </a:cubicBezTo>
                <a:cubicBezTo>
                  <a:pt x="3751" y="8234"/>
                  <a:pt x="3751" y="8234"/>
                  <a:pt x="3751" y="8234"/>
                </a:cubicBezTo>
                <a:cubicBezTo>
                  <a:pt x="3602" y="7569"/>
                  <a:pt x="3602" y="7569"/>
                  <a:pt x="3602" y="7569"/>
                </a:cubicBezTo>
                <a:moveTo>
                  <a:pt x="18444" y="7274"/>
                </a:moveTo>
                <a:cubicBezTo>
                  <a:pt x="18444" y="7569"/>
                  <a:pt x="18444" y="7569"/>
                  <a:pt x="18444" y="7569"/>
                </a:cubicBezTo>
                <a:cubicBezTo>
                  <a:pt x="18444" y="7274"/>
                  <a:pt x="18444" y="7274"/>
                  <a:pt x="18444" y="7274"/>
                </a:cubicBezTo>
                <a:moveTo>
                  <a:pt x="5984" y="13883"/>
                </a:moveTo>
                <a:cubicBezTo>
                  <a:pt x="5984" y="13698"/>
                  <a:pt x="5984" y="13698"/>
                  <a:pt x="5984" y="13698"/>
                </a:cubicBezTo>
                <a:cubicBezTo>
                  <a:pt x="5984" y="13883"/>
                  <a:pt x="5984" y="13883"/>
                  <a:pt x="5984" y="13883"/>
                </a:cubicBezTo>
                <a:cubicBezTo>
                  <a:pt x="6074" y="13883"/>
                  <a:pt x="6074" y="13883"/>
                  <a:pt x="6074" y="13883"/>
                </a:cubicBezTo>
                <a:cubicBezTo>
                  <a:pt x="5984" y="13883"/>
                  <a:pt x="5984" y="13883"/>
                  <a:pt x="5984" y="13883"/>
                </a:cubicBezTo>
                <a:moveTo>
                  <a:pt x="6029" y="13366"/>
                </a:moveTo>
                <a:cubicBezTo>
                  <a:pt x="6029" y="13366"/>
                  <a:pt x="6029" y="13366"/>
                  <a:pt x="6029" y="13366"/>
                </a:cubicBezTo>
                <a:moveTo>
                  <a:pt x="5955" y="11705"/>
                </a:moveTo>
                <a:cubicBezTo>
                  <a:pt x="5955" y="11705"/>
                  <a:pt x="5955" y="11705"/>
                  <a:pt x="5955" y="11705"/>
                </a:cubicBezTo>
                <a:moveTo>
                  <a:pt x="6193" y="11705"/>
                </a:moveTo>
                <a:cubicBezTo>
                  <a:pt x="6193" y="11705"/>
                  <a:pt x="6193" y="11705"/>
                  <a:pt x="6193" y="11705"/>
                </a:cubicBezTo>
                <a:cubicBezTo>
                  <a:pt x="6237" y="11594"/>
                  <a:pt x="6237" y="11594"/>
                  <a:pt x="6237" y="11594"/>
                </a:cubicBezTo>
                <a:cubicBezTo>
                  <a:pt x="6267" y="11372"/>
                  <a:pt x="6267" y="11372"/>
                  <a:pt x="6267" y="11372"/>
                </a:cubicBezTo>
                <a:cubicBezTo>
                  <a:pt x="6237" y="11594"/>
                  <a:pt x="6237" y="11594"/>
                  <a:pt x="6237" y="11594"/>
                </a:cubicBezTo>
                <a:cubicBezTo>
                  <a:pt x="6193" y="11705"/>
                  <a:pt x="6193" y="11705"/>
                  <a:pt x="6193" y="11705"/>
                </a:cubicBezTo>
                <a:cubicBezTo>
                  <a:pt x="6193" y="11705"/>
                  <a:pt x="6193" y="11705"/>
                  <a:pt x="6193" y="11705"/>
                </a:cubicBezTo>
                <a:moveTo>
                  <a:pt x="5240" y="10228"/>
                </a:moveTo>
                <a:cubicBezTo>
                  <a:pt x="5240" y="10228"/>
                  <a:pt x="5240" y="10228"/>
                  <a:pt x="5240" y="10228"/>
                </a:cubicBezTo>
                <a:cubicBezTo>
                  <a:pt x="5240" y="10228"/>
                  <a:pt x="5240" y="10228"/>
                  <a:pt x="5240" y="10228"/>
                </a:cubicBezTo>
                <a:cubicBezTo>
                  <a:pt x="5240" y="10228"/>
                  <a:pt x="5240" y="10228"/>
                  <a:pt x="5240" y="10228"/>
                </a:cubicBezTo>
                <a:moveTo>
                  <a:pt x="5240" y="10228"/>
                </a:moveTo>
                <a:cubicBezTo>
                  <a:pt x="5225" y="10228"/>
                  <a:pt x="5225" y="10228"/>
                  <a:pt x="5225" y="10228"/>
                </a:cubicBezTo>
                <a:cubicBezTo>
                  <a:pt x="5225" y="10228"/>
                  <a:pt x="5225" y="10228"/>
                  <a:pt x="5240" y="10228"/>
                </a:cubicBezTo>
                <a:moveTo>
                  <a:pt x="5419" y="9711"/>
                </a:moveTo>
                <a:cubicBezTo>
                  <a:pt x="5419" y="9711"/>
                  <a:pt x="5419" y="9711"/>
                  <a:pt x="5419" y="9711"/>
                </a:cubicBezTo>
                <a:cubicBezTo>
                  <a:pt x="5419" y="9711"/>
                  <a:pt x="5419" y="9711"/>
                  <a:pt x="5419" y="9711"/>
                </a:cubicBezTo>
                <a:moveTo>
                  <a:pt x="5419" y="9711"/>
                </a:moveTo>
                <a:cubicBezTo>
                  <a:pt x="5419" y="9711"/>
                  <a:pt x="5419" y="9711"/>
                  <a:pt x="5419" y="9711"/>
                </a:cubicBezTo>
                <a:cubicBezTo>
                  <a:pt x="5419" y="9711"/>
                  <a:pt x="5419" y="9711"/>
                  <a:pt x="5419" y="9711"/>
                </a:cubicBezTo>
                <a:moveTo>
                  <a:pt x="5419" y="9711"/>
                </a:moveTo>
                <a:cubicBezTo>
                  <a:pt x="5419" y="9674"/>
                  <a:pt x="5419" y="9674"/>
                  <a:pt x="5419" y="9674"/>
                </a:cubicBezTo>
                <a:cubicBezTo>
                  <a:pt x="5419" y="9674"/>
                  <a:pt x="5419" y="9674"/>
                  <a:pt x="5419" y="9711"/>
                </a:cubicBezTo>
                <a:moveTo>
                  <a:pt x="5419" y="9674"/>
                </a:moveTo>
                <a:cubicBezTo>
                  <a:pt x="5419" y="9674"/>
                  <a:pt x="5419" y="9674"/>
                  <a:pt x="5419" y="9674"/>
                </a:cubicBezTo>
                <a:moveTo>
                  <a:pt x="3766" y="7680"/>
                </a:moveTo>
                <a:cubicBezTo>
                  <a:pt x="3766" y="7680"/>
                  <a:pt x="3766" y="7680"/>
                  <a:pt x="3766" y="7680"/>
                </a:cubicBezTo>
                <a:cubicBezTo>
                  <a:pt x="3766" y="7680"/>
                  <a:pt x="3766" y="7680"/>
                  <a:pt x="3766" y="7680"/>
                </a:cubicBezTo>
                <a:cubicBezTo>
                  <a:pt x="3766" y="7680"/>
                  <a:pt x="3766" y="7680"/>
                  <a:pt x="3766" y="7680"/>
                </a:cubicBezTo>
                <a:moveTo>
                  <a:pt x="3930" y="7680"/>
                </a:moveTo>
                <a:cubicBezTo>
                  <a:pt x="3930" y="7680"/>
                  <a:pt x="3930" y="7680"/>
                  <a:pt x="3930" y="7680"/>
                </a:cubicBezTo>
                <a:cubicBezTo>
                  <a:pt x="3930" y="7902"/>
                  <a:pt x="3930" y="7902"/>
                  <a:pt x="3930" y="7902"/>
                </a:cubicBezTo>
                <a:cubicBezTo>
                  <a:pt x="3930" y="8012"/>
                  <a:pt x="3930" y="8012"/>
                  <a:pt x="3930" y="8012"/>
                </a:cubicBezTo>
                <a:cubicBezTo>
                  <a:pt x="4004" y="8012"/>
                  <a:pt x="4004" y="8012"/>
                  <a:pt x="4004" y="8012"/>
                </a:cubicBezTo>
                <a:cubicBezTo>
                  <a:pt x="3930" y="8012"/>
                  <a:pt x="3930" y="8012"/>
                  <a:pt x="3930" y="8012"/>
                </a:cubicBezTo>
                <a:cubicBezTo>
                  <a:pt x="3885" y="7902"/>
                  <a:pt x="3885" y="7902"/>
                  <a:pt x="3885" y="7902"/>
                </a:cubicBezTo>
                <a:cubicBezTo>
                  <a:pt x="3930" y="8012"/>
                  <a:pt x="3930" y="8012"/>
                  <a:pt x="3930" y="8012"/>
                </a:cubicBezTo>
                <a:cubicBezTo>
                  <a:pt x="3930" y="7902"/>
                  <a:pt x="3930" y="7902"/>
                  <a:pt x="3930" y="7902"/>
                </a:cubicBezTo>
                <a:cubicBezTo>
                  <a:pt x="3885" y="7902"/>
                  <a:pt x="3885" y="7902"/>
                  <a:pt x="3885" y="7902"/>
                </a:cubicBezTo>
                <a:cubicBezTo>
                  <a:pt x="3930" y="7902"/>
                  <a:pt x="3930" y="7902"/>
                  <a:pt x="3930" y="7902"/>
                </a:cubicBezTo>
                <a:cubicBezTo>
                  <a:pt x="3930" y="7680"/>
                  <a:pt x="3930" y="7680"/>
                  <a:pt x="3930" y="7680"/>
                </a:cubicBezTo>
                <a:moveTo>
                  <a:pt x="3930" y="7680"/>
                </a:moveTo>
                <a:cubicBezTo>
                  <a:pt x="4004" y="7680"/>
                  <a:pt x="4004" y="7680"/>
                  <a:pt x="4004" y="7680"/>
                </a:cubicBezTo>
                <a:cubicBezTo>
                  <a:pt x="3930" y="7680"/>
                  <a:pt x="3930" y="7680"/>
                  <a:pt x="3930" y="7680"/>
                </a:cubicBezTo>
                <a:moveTo>
                  <a:pt x="5672" y="7902"/>
                </a:moveTo>
                <a:cubicBezTo>
                  <a:pt x="5672" y="7902"/>
                  <a:pt x="5672" y="7902"/>
                  <a:pt x="5672" y="7902"/>
                </a:cubicBezTo>
                <a:cubicBezTo>
                  <a:pt x="5672" y="7680"/>
                  <a:pt x="5672" y="7680"/>
                  <a:pt x="5672" y="7680"/>
                </a:cubicBezTo>
                <a:cubicBezTo>
                  <a:pt x="5672" y="7902"/>
                  <a:pt x="5672" y="7902"/>
                  <a:pt x="5672" y="7902"/>
                </a:cubicBezTo>
                <a:cubicBezTo>
                  <a:pt x="5701" y="7902"/>
                  <a:pt x="5701" y="7902"/>
                  <a:pt x="5701" y="7902"/>
                </a:cubicBezTo>
                <a:cubicBezTo>
                  <a:pt x="5672" y="8012"/>
                  <a:pt x="5672" y="8012"/>
                  <a:pt x="5672" y="8012"/>
                </a:cubicBezTo>
                <a:cubicBezTo>
                  <a:pt x="5582" y="8012"/>
                  <a:pt x="5582" y="8012"/>
                  <a:pt x="5582" y="8012"/>
                </a:cubicBezTo>
                <a:cubicBezTo>
                  <a:pt x="5582" y="7680"/>
                  <a:pt x="5582" y="7680"/>
                  <a:pt x="5582" y="7680"/>
                </a:cubicBezTo>
                <a:cubicBezTo>
                  <a:pt x="5582" y="8012"/>
                  <a:pt x="5582" y="8012"/>
                  <a:pt x="5582" y="8012"/>
                </a:cubicBezTo>
                <a:cubicBezTo>
                  <a:pt x="5582" y="7680"/>
                  <a:pt x="5582" y="7680"/>
                  <a:pt x="5582" y="7680"/>
                </a:cubicBezTo>
                <a:cubicBezTo>
                  <a:pt x="5582" y="8012"/>
                  <a:pt x="5582" y="8012"/>
                  <a:pt x="5582" y="8012"/>
                </a:cubicBezTo>
                <a:cubicBezTo>
                  <a:pt x="5672" y="8012"/>
                  <a:pt x="5672" y="8012"/>
                  <a:pt x="5672" y="8012"/>
                </a:cubicBezTo>
                <a:cubicBezTo>
                  <a:pt x="5701" y="7902"/>
                  <a:pt x="5701" y="7902"/>
                  <a:pt x="5701" y="7902"/>
                </a:cubicBezTo>
                <a:cubicBezTo>
                  <a:pt x="5672" y="7902"/>
                  <a:pt x="5672" y="7902"/>
                  <a:pt x="5672" y="7902"/>
                </a:cubicBezTo>
                <a:moveTo>
                  <a:pt x="5582" y="7680"/>
                </a:moveTo>
                <a:cubicBezTo>
                  <a:pt x="5672" y="7680"/>
                  <a:pt x="5672" y="7680"/>
                  <a:pt x="5672" y="7680"/>
                </a:cubicBezTo>
                <a:cubicBezTo>
                  <a:pt x="5582" y="7680"/>
                  <a:pt x="5582" y="7680"/>
                  <a:pt x="5582" y="7680"/>
                </a:cubicBezTo>
                <a:moveTo>
                  <a:pt x="3766" y="7680"/>
                </a:moveTo>
                <a:cubicBezTo>
                  <a:pt x="3736" y="7680"/>
                  <a:pt x="3707" y="7680"/>
                  <a:pt x="3692" y="7606"/>
                </a:cubicBezTo>
                <a:cubicBezTo>
                  <a:pt x="3707" y="7680"/>
                  <a:pt x="3736" y="7680"/>
                  <a:pt x="3766" y="7680"/>
                </a:cubicBezTo>
                <a:moveTo>
                  <a:pt x="3885" y="7495"/>
                </a:moveTo>
                <a:cubicBezTo>
                  <a:pt x="3885" y="7495"/>
                  <a:pt x="3885" y="7495"/>
                  <a:pt x="3885" y="7495"/>
                </a:cubicBezTo>
                <a:cubicBezTo>
                  <a:pt x="3885" y="7495"/>
                  <a:pt x="3885" y="7495"/>
                  <a:pt x="3885" y="7495"/>
                </a:cubicBezTo>
                <a:moveTo>
                  <a:pt x="3692" y="7495"/>
                </a:moveTo>
                <a:cubicBezTo>
                  <a:pt x="3692" y="7495"/>
                  <a:pt x="3692" y="7495"/>
                  <a:pt x="3692" y="7495"/>
                </a:cubicBezTo>
                <a:cubicBezTo>
                  <a:pt x="3692" y="7569"/>
                  <a:pt x="3692" y="7569"/>
                  <a:pt x="3692" y="7569"/>
                </a:cubicBezTo>
                <a:cubicBezTo>
                  <a:pt x="3692" y="7569"/>
                  <a:pt x="3692" y="7569"/>
                  <a:pt x="3692" y="7606"/>
                </a:cubicBezTo>
                <a:cubicBezTo>
                  <a:pt x="3692" y="7569"/>
                  <a:pt x="3692" y="7569"/>
                  <a:pt x="3692" y="7569"/>
                </a:cubicBezTo>
                <a:cubicBezTo>
                  <a:pt x="3692" y="7495"/>
                  <a:pt x="3692" y="7495"/>
                  <a:pt x="3692" y="7495"/>
                </a:cubicBezTo>
                <a:cubicBezTo>
                  <a:pt x="3692" y="7569"/>
                  <a:pt x="3692" y="7569"/>
                  <a:pt x="3692" y="7569"/>
                </a:cubicBezTo>
                <a:cubicBezTo>
                  <a:pt x="3692" y="7495"/>
                  <a:pt x="3692" y="7495"/>
                  <a:pt x="3692" y="7495"/>
                </a:cubicBezTo>
                <a:moveTo>
                  <a:pt x="3885" y="7495"/>
                </a:moveTo>
                <a:cubicBezTo>
                  <a:pt x="3885" y="7495"/>
                  <a:pt x="3885" y="7495"/>
                  <a:pt x="3885" y="7495"/>
                </a:cubicBezTo>
                <a:cubicBezTo>
                  <a:pt x="3885" y="7495"/>
                  <a:pt x="3885" y="7495"/>
                  <a:pt x="3885" y="7495"/>
                </a:cubicBezTo>
                <a:cubicBezTo>
                  <a:pt x="3885" y="7495"/>
                  <a:pt x="3885" y="7495"/>
                  <a:pt x="3885" y="7495"/>
                </a:cubicBezTo>
                <a:moveTo>
                  <a:pt x="5106" y="7385"/>
                </a:moveTo>
                <a:cubicBezTo>
                  <a:pt x="4972" y="7385"/>
                  <a:pt x="4972" y="7385"/>
                  <a:pt x="4972" y="7385"/>
                </a:cubicBezTo>
                <a:cubicBezTo>
                  <a:pt x="5106" y="7385"/>
                  <a:pt x="5106" y="7385"/>
                  <a:pt x="5106" y="7385"/>
                </a:cubicBezTo>
                <a:moveTo>
                  <a:pt x="3766" y="7274"/>
                </a:moveTo>
                <a:cubicBezTo>
                  <a:pt x="3885" y="7274"/>
                  <a:pt x="3885" y="7274"/>
                  <a:pt x="3885" y="7274"/>
                </a:cubicBezTo>
                <a:cubicBezTo>
                  <a:pt x="3766" y="7274"/>
                  <a:pt x="3766" y="7274"/>
                  <a:pt x="3766" y="7274"/>
                </a:cubicBezTo>
                <a:moveTo>
                  <a:pt x="6148" y="7200"/>
                </a:moveTo>
                <a:cubicBezTo>
                  <a:pt x="6088" y="7200"/>
                  <a:pt x="6088" y="7200"/>
                  <a:pt x="6088" y="7200"/>
                </a:cubicBezTo>
                <a:cubicBezTo>
                  <a:pt x="6074" y="7274"/>
                  <a:pt x="6074" y="7274"/>
                  <a:pt x="6074" y="7274"/>
                </a:cubicBezTo>
                <a:cubicBezTo>
                  <a:pt x="6088" y="7200"/>
                  <a:pt x="6088" y="7200"/>
                  <a:pt x="6088" y="7200"/>
                </a:cubicBezTo>
                <a:cubicBezTo>
                  <a:pt x="3394" y="7200"/>
                  <a:pt x="3394" y="7200"/>
                  <a:pt x="3394" y="7200"/>
                </a:cubicBezTo>
                <a:cubicBezTo>
                  <a:pt x="3528" y="7569"/>
                  <a:pt x="3528" y="7569"/>
                  <a:pt x="3528" y="7569"/>
                </a:cubicBezTo>
                <a:cubicBezTo>
                  <a:pt x="3602" y="7569"/>
                  <a:pt x="3602" y="7569"/>
                  <a:pt x="3602" y="7569"/>
                </a:cubicBezTo>
                <a:cubicBezTo>
                  <a:pt x="3751" y="8234"/>
                  <a:pt x="3751" y="8234"/>
                  <a:pt x="3751" y="8234"/>
                </a:cubicBezTo>
                <a:cubicBezTo>
                  <a:pt x="3766" y="7975"/>
                  <a:pt x="3766" y="7975"/>
                  <a:pt x="3766" y="7975"/>
                </a:cubicBezTo>
                <a:cubicBezTo>
                  <a:pt x="3930" y="8234"/>
                  <a:pt x="3930" y="8234"/>
                  <a:pt x="3930" y="8234"/>
                </a:cubicBezTo>
                <a:cubicBezTo>
                  <a:pt x="4451" y="9674"/>
                  <a:pt x="4451" y="9674"/>
                  <a:pt x="4451" y="9674"/>
                </a:cubicBezTo>
                <a:cubicBezTo>
                  <a:pt x="4511" y="9969"/>
                  <a:pt x="4511" y="9969"/>
                  <a:pt x="4511" y="9969"/>
                </a:cubicBezTo>
                <a:cubicBezTo>
                  <a:pt x="4615" y="10228"/>
                  <a:pt x="4615" y="10228"/>
                  <a:pt x="4615" y="10228"/>
                </a:cubicBezTo>
                <a:cubicBezTo>
                  <a:pt x="4659" y="10228"/>
                  <a:pt x="4659" y="10228"/>
                  <a:pt x="4659" y="10228"/>
                </a:cubicBezTo>
                <a:cubicBezTo>
                  <a:pt x="4689" y="10302"/>
                  <a:pt x="4689" y="10302"/>
                  <a:pt x="4689" y="10302"/>
                </a:cubicBezTo>
                <a:cubicBezTo>
                  <a:pt x="4734" y="10302"/>
                  <a:pt x="4734" y="10302"/>
                  <a:pt x="4734" y="10302"/>
                </a:cubicBezTo>
                <a:cubicBezTo>
                  <a:pt x="4778" y="10412"/>
                  <a:pt x="4778" y="10412"/>
                  <a:pt x="4778" y="10412"/>
                </a:cubicBezTo>
                <a:cubicBezTo>
                  <a:pt x="4987" y="10634"/>
                  <a:pt x="4987" y="10634"/>
                  <a:pt x="4987" y="10634"/>
                </a:cubicBezTo>
                <a:cubicBezTo>
                  <a:pt x="5136" y="10560"/>
                  <a:pt x="5136" y="10560"/>
                  <a:pt x="5136" y="10560"/>
                </a:cubicBezTo>
                <a:cubicBezTo>
                  <a:pt x="5419" y="10966"/>
                  <a:pt x="5419" y="10966"/>
                  <a:pt x="5419" y="10966"/>
                </a:cubicBezTo>
                <a:cubicBezTo>
                  <a:pt x="5508" y="10966"/>
                  <a:pt x="5508" y="10966"/>
                  <a:pt x="5508" y="10966"/>
                </a:cubicBezTo>
                <a:cubicBezTo>
                  <a:pt x="5642" y="11188"/>
                  <a:pt x="5538" y="11114"/>
                  <a:pt x="5716" y="11188"/>
                </a:cubicBezTo>
                <a:cubicBezTo>
                  <a:pt x="5716" y="11188"/>
                  <a:pt x="5716" y="11188"/>
                  <a:pt x="5716" y="11188"/>
                </a:cubicBezTo>
                <a:cubicBezTo>
                  <a:pt x="5538" y="11114"/>
                  <a:pt x="5642" y="11188"/>
                  <a:pt x="5508" y="10966"/>
                </a:cubicBezTo>
                <a:cubicBezTo>
                  <a:pt x="5419" y="10966"/>
                  <a:pt x="5419" y="10966"/>
                  <a:pt x="5419" y="10966"/>
                </a:cubicBezTo>
                <a:cubicBezTo>
                  <a:pt x="5538" y="11151"/>
                  <a:pt x="5612" y="11114"/>
                  <a:pt x="5627" y="11594"/>
                </a:cubicBezTo>
                <a:cubicBezTo>
                  <a:pt x="5701" y="11594"/>
                  <a:pt x="5701" y="11594"/>
                  <a:pt x="5701" y="11594"/>
                </a:cubicBezTo>
                <a:cubicBezTo>
                  <a:pt x="5672" y="11446"/>
                  <a:pt x="5672" y="11446"/>
                  <a:pt x="5672" y="11446"/>
                </a:cubicBezTo>
                <a:cubicBezTo>
                  <a:pt x="5701" y="11594"/>
                  <a:pt x="5701" y="11594"/>
                  <a:pt x="5701" y="11594"/>
                </a:cubicBezTo>
                <a:cubicBezTo>
                  <a:pt x="5746" y="11594"/>
                  <a:pt x="5746" y="11594"/>
                  <a:pt x="5746" y="11594"/>
                </a:cubicBezTo>
                <a:cubicBezTo>
                  <a:pt x="5791" y="11705"/>
                  <a:pt x="5791" y="11705"/>
                  <a:pt x="5791" y="11705"/>
                </a:cubicBezTo>
                <a:cubicBezTo>
                  <a:pt x="5821" y="11594"/>
                  <a:pt x="5821" y="11594"/>
                  <a:pt x="5821" y="11594"/>
                </a:cubicBezTo>
                <a:cubicBezTo>
                  <a:pt x="5791" y="11705"/>
                  <a:pt x="5791" y="11705"/>
                  <a:pt x="5791" y="11705"/>
                </a:cubicBezTo>
                <a:cubicBezTo>
                  <a:pt x="5746" y="11594"/>
                  <a:pt x="5746" y="11594"/>
                  <a:pt x="5746" y="11594"/>
                </a:cubicBezTo>
                <a:cubicBezTo>
                  <a:pt x="5791" y="11778"/>
                  <a:pt x="5791" y="11778"/>
                  <a:pt x="5791" y="11778"/>
                </a:cubicBezTo>
                <a:cubicBezTo>
                  <a:pt x="5910" y="11778"/>
                  <a:pt x="5910" y="11778"/>
                  <a:pt x="5910" y="11778"/>
                </a:cubicBezTo>
                <a:cubicBezTo>
                  <a:pt x="5984" y="11889"/>
                  <a:pt x="5984" y="11889"/>
                  <a:pt x="5984" y="11889"/>
                </a:cubicBezTo>
                <a:cubicBezTo>
                  <a:pt x="5999" y="11668"/>
                  <a:pt x="5999" y="11668"/>
                  <a:pt x="5999" y="11668"/>
                </a:cubicBezTo>
                <a:cubicBezTo>
                  <a:pt x="6118" y="11778"/>
                  <a:pt x="6118" y="11778"/>
                  <a:pt x="6118" y="11778"/>
                </a:cubicBezTo>
                <a:cubicBezTo>
                  <a:pt x="6133" y="12037"/>
                  <a:pt x="6148" y="12037"/>
                  <a:pt x="6148" y="12332"/>
                </a:cubicBezTo>
                <a:cubicBezTo>
                  <a:pt x="6148" y="12406"/>
                  <a:pt x="6148" y="12406"/>
                  <a:pt x="6148" y="12406"/>
                </a:cubicBezTo>
                <a:cubicBezTo>
                  <a:pt x="6148" y="12775"/>
                  <a:pt x="5999" y="12738"/>
                  <a:pt x="5955" y="13366"/>
                </a:cubicBezTo>
                <a:cubicBezTo>
                  <a:pt x="6029" y="13366"/>
                  <a:pt x="6029" y="13366"/>
                  <a:pt x="6029" y="13366"/>
                </a:cubicBezTo>
                <a:cubicBezTo>
                  <a:pt x="6029" y="13366"/>
                  <a:pt x="6029" y="13366"/>
                  <a:pt x="6029" y="13366"/>
                </a:cubicBezTo>
                <a:cubicBezTo>
                  <a:pt x="5955" y="13366"/>
                  <a:pt x="5955" y="13366"/>
                  <a:pt x="5955" y="13366"/>
                </a:cubicBezTo>
                <a:cubicBezTo>
                  <a:pt x="5999" y="13588"/>
                  <a:pt x="5999" y="13588"/>
                  <a:pt x="5999" y="13588"/>
                </a:cubicBezTo>
                <a:cubicBezTo>
                  <a:pt x="5880" y="13809"/>
                  <a:pt x="5910" y="13551"/>
                  <a:pt x="5910" y="14105"/>
                </a:cubicBezTo>
                <a:cubicBezTo>
                  <a:pt x="6074" y="14252"/>
                  <a:pt x="5910" y="14105"/>
                  <a:pt x="6074" y="14437"/>
                </a:cubicBezTo>
                <a:cubicBezTo>
                  <a:pt x="6059" y="14363"/>
                  <a:pt x="5955" y="13920"/>
                  <a:pt x="5955" y="13883"/>
                </a:cubicBezTo>
                <a:cubicBezTo>
                  <a:pt x="5955" y="13883"/>
                  <a:pt x="5955" y="13883"/>
                  <a:pt x="5955" y="13883"/>
                </a:cubicBezTo>
                <a:cubicBezTo>
                  <a:pt x="5955" y="13920"/>
                  <a:pt x="6059" y="14363"/>
                  <a:pt x="6074" y="14437"/>
                </a:cubicBezTo>
                <a:cubicBezTo>
                  <a:pt x="6074" y="14437"/>
                  <a:pt x="6074" y="14437"/>
                  <a:pt x="6074" y="14437"/>
                </a:cubicBezTo>
                <a:cubicBezTo>
                  <a:pt x="7190" y="14437"/>
                  <a:pt x="7190" y="14437"/>
                  <a:pt x="7190" y="14437"/>
                </a:cubicBezTo>
                <a:cubicBezTo>
                  <a:pt x="7190" y="11815"/>
                  <a:pt x="7190" y="11815"/>
                  <a:pt x="7190" y="11815"/>
                </a:cubicBezTo>
                <a:cubicBezTo>
                  <a:pt x="7160" y="11778"/>
                  <a:pt x="7145" y="11705"/>
                  <a:pt x="7131" y="11594"/>
                </a:cubicBezTo>
                <a:cubicBezTo>
                  <a:pt x="7160" y="11372"/>
                  <a:pt x="7160" y="11372"/>
                  <a:pt x="7160" y="11372"/>
                </a:cubicBezTo>
                <a:cubicBezTo>
                  <a:pt x="6922" y="11483"/>
                  <a:pt x="6922" y="11483"/>
                  <a:pt x="6922" y="11483"/>
                </a:cubicBezTo>
                <a:cubicBezTo>
                  <a:pt x="6758" y="11483"/>
                  <a:pt x="6758" y="11483"/>
                  <a:pt x="6758" y="11483"/>
                </a:cubicBezTo>
                <a:cubicBezTo>
                  <a:pt x="6550" y="11262"/>
                  <a:pt x="6550" y="11262"/>
                  <a:pt x="6550" y="11262"/>
                </a:cubicBezTo>
                <a:cubicBezTo>
                  <a:pt x="6520" y="11483"/>
                  <a:pt x="6520" y="11483"/>
                  <a:pt x="6520" y="11483"/>
                </a:cubicBezTo>
                <a:cubicBezTo>
                  <a:pt x="6565" y="11668"/>
                  <a:pt x="6565" y="11668"/>
                  <a:pt x="6565" y="11668"/>
                </a:cubicBezTo>
                <a:cubicBezTo>
                  <a:pt x="6520" y="11483"/>
                  <a:pt x="6520" y="11483"/>
                  <a:pt x="6520" y="11483"/>
                </a:cubicBezTo>
                <a:cubicBezTo>
                  <a:pt x="6476" y="11594"/>
                  <a:pt x="6476" y="11594"/>
                  <a:pt x="6476" y="11594"/>
                </a:cubicBezTo>
                <a:cubicBezTo>
                  <a:pt x="6431" y="11262"/>
                  <a:pt x="6431" y="11262"/>
                  <a:pt x="6431" y="11262"/>
                </a:cubicBezTo>
                <a:cubicBezTo>
                  <a:pt x="6356" y="11262"/>
                  <a:pt x="6356" y="11262"/>
                  <a:pt x="6356" y="11262"/>
                </a:cubicBezTo>
                <a:cubicBezTo>
                  <a:pt x="6356" y="11372"/>
                  <a:pt x="6356" y="11372"/>
                  <a:pt x="6356" y="11372"/>
                </a:cubicBezTo>
                <a:cubicBezTo>
                  <a:pt x="6356" y="11262"/>
                  <a:pt x="6356" y="11262"/>
                  <a:pt x="6356" y="11262"/>
                </a:cubicBezTo>
                <a:cubicBezTo>
                  <a:pt x="6267" y="11372"/>
                  <a:pt x="6267" y="11372"/>
                  <a:pt x="6267" y="11372"/>
                </a:cubicBezTo>
                <a:cubicBezTo>
                  <a:pt x="6237" y="11594"/>
                  <a:pt x="6237" y="11594"/>
                  <a:pt x="6237" y="11594"/>
                </a:cubicBezTo>
                <a:cubicBezTo>
                  <a:pt x="6193" y="11705"/>
                  <a:pt x="6193" y="11705"/>
                  <a:pt x="6193" y="11705"/>
                </a:cubicBezTo>
                <a:cubicBezTo>
                  <a:pt x="6148" y="11631"/>
                  <a:pt x="6148" y="11594"/>
                  <a:pt x="6074" y="11594"/>
                </a:cubicBezTo>
                <a:cubicBezTo>
                  <a:pt x="6059" y="11594"/>
                  <a:pt x="6029" y="11594"/>
                  <a:pt x="6014" y="11594"/>
                </a:cubicBezTo>
                <a:cubicBezTo>
                  <a:pt x="5925" y="11594"/>
                  <a:pt x="5984" y="11594"/>
                  <a:pt x="5955" y="11705"/>
                </a:cubicBezTo>
                <a:cubicBezTo>
                  <a:pt x="5955" y="11705"/>
                  <a:pt x="5955" y="11705"/>
                  <a:pt x="5955" y="11705"/>
                </a:cubicBezTo>
                <a:cubicBezTo>
                  <a:pt x="5910" y="11705"/>
                  <a:pt x="5910" y="11705"/>
                  <a:pt x="5910" y="11705"/>
                </a:cubicBezTo>
                <a:cubicBezTo>
                  <a:pt x="5791" y="11483"/>
                  <a:pt x="5791" y="11483"/>
                  <a:pt x="5791" y="11483"/>
                </a:cubicBezTo>
                <a:cubicBezTo>
                  <a:pt x="5791" y="11372"/>
                  <a:pt x="5791" y="11372"/>
                  <a:pt x="5791" y="11372"/>
                </a:cubicBezTo>
                <a:cubicBezTo>
                  <a:pt x="5791" y="10966"/>
                  <a:pt x="5791" y="10966"/>
                  <a:pt x="5791" y="10966"/>
                </a:cubicBezTo>
                <a:cubicBezTo>
                  <a:pt x="5791" y="10745"/>
                  <a:pt x="5791" y="10745"/>
                  <a:pt x="5791" y="10745"/>
                </a:cubicBezTo>
                <a:cubicBezTo>
                  <a:pt x="5791" y="10745"/>
                  <a:pt x="5791" y="10745"/>
                  <a:pt x="5791" y="10745"/>
                </a:cubicBezTo>
                <a:cubicBezTo>
                  <a:pt x="5746" y="10523"/>
                  <a:pt x="5746" y="10523"/>
                  <a:pt x="5746" y="10523"/>
                </a:cubicBezTo>
                <a:cubicBezTo>
                  <a:pt x="5672" y="10523"/>
                  <a:pt x="5672" y="10523"/>
                  <a:pt x="5672" y="10523"/>
                </a:cubicBezTo>
                <a:cubicBezTo>
                  <a:pt x="5493" y="10523"/>
                  <a:pt x="5493" y="10523"/>
                  <a:pt x="5493" y="10523"/>
                </a:cubicBezTo>
                <a:cubicBezTo>
                  <a:pt x="5597" y="9785"/>
                  <a:pt x="5597" y="9785"/>
                  <a:pt x="5597" y="9785"/>
                </a:cubicBezTo>
                <a:cubicBezTo>
                  <a:pt x="5553" y="9674"/>
                  <a:pt x="5553" y="9674"/>
                  <a:pt x="5553" y="9674"/>
                </a:cubicBezTo>
                <a:cubicBezTo>
                  <a:pt x="5508" y="10191"/>
                  <a:pt x="5463" y="9969"/>
                  <a:pt x="5463" y="10634"/>
                </a:cubicBezTo>
                <a:cubicBezTo>
                  <a:pt x="5463" y="10634"/>
                  <a:pt x="5463" y="10634"/>
                  <a:pt x="5463" y="10634"/>
                </a:cubicBezTo>
                <a:cubicBezTo>
                  <a:pt x="5463" y="9969"/>
                  <a:pt x="5508" y="10191"/>
                  <a:pt x="5553" y="9674"/>
                </a:cubicBezTo>
                <a:cubicBezTo>
                  <a:pt x="5419" y="9674"/>
                  <a:pt x="5419" y="9674"/>
                  <a:pt x="5419" y="9674"/>
                </a:cubicBezTo>
                <a:cubicBezTo>
                  <a:pt x="5419" y="9674"/>
                  <a:pt x="5419" y="9674"/>
                  <a:pt x="5419" y="9674"/>
                </a:cubicBezTo>
                <a:cubicBezTo>
                  <a:pt x="5300" y="10117"/>
                  <a:pt x="5300" y="10117"/>
                  <a:pt x="5300" y="10117"/>
                </a:cubicBezTo>
                <a:cubicBezTo>
                  <a:pt x="5136" y="10117"/>
                  <a:pt x="5136" y="10117"/>
                  <a:pt x="5136" y="10117"/>
                </a:cubicBezTo>
                <a:cubicBezTo>
                  <a:pt x="5061" y="10117"/>
                  <a:pt x="5061" y="10117"/>
                  <a:pt x="5061" y="10117"/>
                </a:cubicBezTo>
                <a:cubicBezTo>
                  <a:pt x="4853" y="9600"/>
                  <a:pt x="4853" y="9600"/>
                  <a:pt x="4853" y="9600"/>
                </a:cubicBezTo>
                <a:cubicBezTo>
                  <a:pt x="4853" y="9157"/>
                  <a:pt x="4853" y="9157"/>
                  <a:pt x="4853" y="9157"/>
                </a:cubicBezTo>
                <a:cubicBezTo>
                  <a:pt x="4868" y="8640"/>
                  <a:pt x="4868" y="8640"/>
                  <a:pt x="4868" y="8640"/>
                </a:cubicBezTo>
                <a:cubicBezTo>
                  <a:pt x="5061" y="8308"/>
                  <a:pt x="5061" y="8308"/>
                  <a:pt x="5061" y="8308"/>
                </a:cubicBezTo>
                <a:cubicBezTo>
                  <a:pt x="5225" y="8308"/>
                  <a:pt x="5225" y="8308"/>
                  <a:pt x="5225" y="8308"/>
                </a:cubicBezTo>
                <a:cubicBezTo>
                  <a:pt x="5270" y="8234"/>
                  <a:pt x="5270" y="8234"/>
                  <a:pt x="5270" y="8234"/>
                </a:cubicBezTo>
                <a:cubicBezTo>
                  <a:pt x="5344" y="8234"/>
                  <a:pt x="5344" y="8234"/>
                  <a:pt x="5344" y="8234"/>
                </a:cubicBezTo>
                <a:cubicBezTo>
                  <a:pt x="5389" y="8234"/>
                  <a:pt x="5389" y="8234"/>
                  <a:pt x="5389" y="8234"/>
                </a:cubicBezTo>
                <a:cubicBezTo>
                  <a:pt x="5701" y="8308"/>
                  <a:pt x="5701" y="8308"/>
                  <a:pt x="5701" y="8308"/>
                </a:cubicBezTo>
                <a:cubicBezTo>
                  <a:pt x="5835" y="8862"/>
                  <a:pt x="5835" y="8862"/>
                  <a:pt x="5835" y="8862"/>
                </a:cubicBezTo>
                <a:cubicBezTo>
                  <a:pt x="5835" y="9046"/>
                  <a:pt x="5835" y="9046"/>
                  <a:pt x="5835" y="9046"/>
                </a:cubicBezTo>
                <a:cubicBezTo>
                  <a:pt x="5910" y="9046"/>
                  <a:pt x="5910" y="9046"/>
                  <a:pt x="5910" y="9046"/>
                </a:cubicBezTo>
                <a:cubicBezTo>
                  <a:pt x="5910" y="8492"/>
                  <a:pt x="5835" y="8529"/>
                  <a:pt x="5835" y="8234"/>
                </a:cubicBezTo>
                <a:cubicBezTo>
                  <a:pt x="5835" y="7938"/>
                  <a:pt x="6059" y="7643"/>
                  <a:pt x="6148" y="7495"/>
                </a:cubicBezTo>
                <a:cubicBezTo>
                  <a:pt x="6148" y="7200"/>
                  <a:pt x="6148" y="7200"/>
                  <a:pt x="6148" y="7200"/>
                </a:cubicBezTo>
                <a:moveTo>
                  <a:pt x="18042" y="8345"/>
                </a:moveTo>
                <a:cubicBezTo>
                  <a:pt x="18042" y="8345"/>
                  <a:pt x="18042" y="8345"/>
                  <a:pt x="18042" y="8345"/>
                </a:cubicBezTo>
                <a:cubicBezTo>
                  <a:pt x="18087" y="8123"/>
                  <a:pt x="18087" y="8123"/>
                  <a:pt x="18087" y="8123"/>
                </a:cubicBezTo>
                <a:cubicBezTo>
                  <a:pt x="18042" y="8345"/>
                  <a:pt x="18042" y="8345"/>
                  <a:pt x="18042" y="8345"/>
                </a:cubicBezTo>
                <a:moveTo>
                  <a:pt x="18117" y="7200"/>
                </a:moveTo>
                <a:cubicBezTo>
                  <a:pt x="14410" y="7200"/>
                  <a:pt x="14410" y="7200"/>
                  <a:pt x="14410" y="7200"/>
                </a:cubicBezTo>
                <a:cubicBezTo>
                  <a:pt x="14410" y="9046"/>
                  <a:pt x="14410" y="9046"/>
                  <a:pt x="14410" y="9046"/>
                </a:cubicBezTo>
                <a:cubicBezTo>
                  <a:pt x="14857" y="9046"/>
                  <a:pt x="14857" y="9046"/>
                  <a:pt x="14857" y="9046"/>
                </a:cubicBezTo>
                <a:cubicBezTo>
                  <a:pt x="14857" y="9268"/>
                  <a:pt x="14857" y="9268"/>
                  <a:pt x="14857" y="9268"/>
                </a:cubicBezTo>
                <a:cubicBezTo>
                  <a:pt x="14931" y="9268"/>
                  <a:pt x="14931" y="9268"/>
                  <a:pt x="14931" y="9268"/>
                </a:cubicBezTo>
                <a:cubicBezTo>
                  <a:pt x="15095" y="9785"/>
                  <a:pt x="15095" y="9785"/>
                  <a:pt x="15095" y="9785"/>
                </a:cubicBezTo>
                <a:cubicBezTo>
                  <a:pt x="15139" y="9674"/>
                  <a:pt x="15139" y="9674"/>
                  <a:pt x="15139" y="9674"/>
                </a:cubicBezTo>
                <a:cubicBezTo>
                  <a:pt x="15214" y="9600"/>
                  <a:pt x="15214" y="9600"/>
                  <a:pt x="15214" y="9600"/>
                </a:cubicBezTo>
                <a:cubicBezTo>
                  <a:pt x="15214" y="10302"/>
                  <a:pt x="15214" y="10302"/>
                  <a:pt x="15214" y="10302"/>
                </a:cubicBezTo>
                <a:cubicBezTo>
                  <a:pt x="15288" y="10966"/>
                  <a:pt x="15288" y="10966"/>
                  <a:pt x="15288" y="10966"/>
                </a:cubicBezTo>
                <a:cubicBezTo>
                  <a:pt x="15378" y="11262"/>
                  <a:pt x="15378" y="11262"/>
                  <a:pt x="15378" y="11262"/>
                </a:cubicBezTo>
                <a:cubicBezTo>
                  <a:pt x="15437" y="11852"/>
                  <a:pt x="15437" y="11852"/>
                  <a:pt x="15437" y="11852"/>
                </a:cubicBezTo>
                <a:cubicBezTo>
                  <a:pt x="15616" y="11372"/>
                  <a:pt x="15616" y="11372"/>
                  <a:pt x="15616" y="11372"/>
                </a:cubicBezTo>
                <a:cubicBezTo>
                  <a:pt x="15631" y="10671"/>
                  <a:pt x="15631" y="10671"/>
                  <a:pt x="15631" y="10671"/>
                </a:cubicBezTo>
                <a:cubicBezTo>
                  <a:pt x="15854" y="10228"/>
                  <a:pt x="15854" y="10228"/>
                  <a:pt x="15854" y="10228"/>
                </a:cubicBezTo>
                <a:cubicBezTo>
                  <a:pt x="15899" y="10043"/>
                  <a:pt x="16047" y="9711"/>
                  <a:pt x="16107" y="9600"/>
                </a:cubicBezTo>
                <a:cubicBezTo>
                  <a:pt x="16226" y="9600"/>
                  <a:pt x="16226" y="9600"/>
                  <a:pt x="16226" y="9600"/>
                </a:cubicBezTo>
                <a:cubicBezTo>
                  <a:pt x="16300" y="9489"/>
                  <a:pt x="16300" y="9489"/>
                  <a:pt x="16300" y="9489"/>
                </a:cubicBezTo>
                <a:cubicBezTo>
                  <a:pt x="16464" y="10006"/>
                  <a:pt x="16464" y="10006"/>
                  <a:pt x="16464" y="10006"/>
                </a:cubicBezTo>
                <a:cubicBezTo>
                  <a:pt x="16345" y="9268"/>
                  <a:pt x="16345" y="9268"/>
                  <a:pt x="16345" y="9268"/>
                </a:cubicBezTo>
                <a:cubicBezTo>
                  <a:pt x="16226" y="9378"/>
                  <a:pt x="16226" y="9378"/>
                  <a:pt x="16226" y="9378"/>
                </a:cubicBezTo>
                <a:cubicBezTo>
                  <a:pt x="16345" y="9268"/>
                  <a:pt x="16345" y="9268"/>
                  <a:pt x="16345" y="9268"/>
                </a:cubicBezTo>
                <a:cubicBezTo>
                  <a:pt x="16464" y="10006"/>
                  <a:pt x="16464" y="10006"/>
                  <a:pt x="16464" y="10006"/>
                </a:cubicBezTo>
                <a:cubicBezTo>
                  <a:pt x="16583" y="10523"/>
                  <a:pt x="16583" y="10523"/>
                  <a:pt x="16583" y="10523"/>
                </a:cubicBezTo>
                <a:cubicBezTo>
                  <a:pt x="16643" y="10412"/>
                  <a:pt x="16643" y="10412"/>
                  <a:pt x="16643" y="10412"/>
                </a:cubicBezTo>
                <a:cubicBezTo>
                  <a:pt x="16717" y="10745"/>
                  <a:pt x="16717" y="10745"/>
                  <a:pt x="16717" y="10745"/>
                </a:cubicBezTo>
                <a:cubicBezTo>
                  <a:pt x="16717" y="10855"/>
                  <a:pt x="16717" y="10855"/>
                  <a:pt x="16717" y="10855"/>
                </a:cubicBezTo>
                <a:cubicBezTo>
                  <a:pt x="16747" y="10966"/>
                  <a:pt x="16747" y="10966"/>
                  <a:pt x="16747" y="10966"/>
                </a:cubicBezTo>
                <a:cubicBezTo>
                  <a:pt x="16747" y="11151"/>
                  <a:pt x="16747" y="11151"/>
                  <a:pt x="16747" y="11151"/>
                </a:cubicBezTo>
                <a:cubicBezTo>
                  <a:pt x="16836" y="10818"/>
                  <a:pt x="16836" y="10818"/>
                  <a:pt x="16836" y="10818"/>
                </a:cubicBezTo>
                <a:cubicBezTo>
                  <a:pt x="17119" y="11483"/>
                  <a:pt x="17119" y="11483"/>
                  <a:pt x="17119" y="11483"/>
                </a:cubicBezTo>
                <a:cubicBezTo>
                  <a:pt x="17313" y="11372"/>
                  <a:pt x="17313" y="11372"/>
                  <a:pt x="17313" y="11372"/>
                </a:cubicBezTo>
                <a:cubicBezTo>
                  <a:pt x="17357" y="11151"/>
                  <a:pt x="17357" y="11151"/>
                  <a:pt x="17357" y="11151"/>
                </a:cubicBezTo>
                <a:cubicBezTo>
                  <a:pt x="17313" y="11372"/>
                  <a:pt x="17313" y="11372"/>
                  <a:pt x="17313" y="11372"/>
                </a:cubicBezTo>
                <a:cubicBezTo>
                  <a:pt x="17402" y="11262"/>
                  <a:pt x="17402" y="11262"/>
                  <a:pt x="17402" y="11262"/>
                </a:cubicBezTo>
                <a:cubicBezTo>
                  <a:pt x="17402" y="11040"/>
                  <a:pt x="17402" y="11040"/>
                  <a:pt x="17402" y="11040"/>
                </a:cubicBezTo>
                <a:cubicBezTo>
                  <a:pt x="17402" y="10782"/>
                  <a:pt x="17402" y="10782"/>
                  <a:pt x="17387" y="10782"/>
                </a:cubicBezTo>
                <a:cubicBezTo>
                  <a:pt x="17387" y="10782"/>
                  <a:pt x="17387" y="10782"/>
                  <a:pt x="17387" y="10782"/>
                </a:cubicBezTo>
                <a:cubicBezTo>
                  <a:pt x="17387" y="10782"/>
                  <a:pt x="17387" y="10782"/>
                  <a:pt x="17387" y="10782"/>
                </a:cubicBezTo>
                <a:cubicBezTo>
                  <a:pt x="17372" y="10782"/>
                  <a:pt x="17372" y="10782"/>
                  <a:pt x="17357" y="10745"/>
                </a:cubicBezTo>
                <a:cubicBezTo>
                  <a:pt x="17357" y="10745"/>
                  <a:pt x="17357" y="10745"/>
                  <a:pt x="17357" y="10745"/>
                </a:cubicBezTo>
                <a:cubicBezTo>
                  <a:pt x="17357" y="10634"/>
                  <a:pt x="17357" y="10634"/>
                  <a:pt x="17357" y="10634"/>
                </a:cubicBezTo>
                <a:cubicBezTo>
                  <a:pt x="17357" y="10634"/>
                  <a:pt x="17357" y="10634"/>
                  <a:pt x="17357" y="10634"/>
                </a:cubicBezTo>
                <a:cubicBezTo>
                  <a:pt x="17328" y="10486"/>
                  <a:pt x="17194" y="10191"/>
                  <a:pt x="17194" y="10117"/>
                </a:cubicBezTo>
                <a:cubicBezTo>
                  <a:pt x="17194" y="9822"/>
                  <a:pt x="17253" y="9785"/>
                  <a:pt x="17313" y="9674"/>
                </a:cubicBezTo>
                <a:cubicBezTo>
                  <a:pt x="17402" y="9822"/>
                  <a:pt x="17402" y="9822"/>
                  <a:pt x="17402" y="9822"/>
                </a:cubicBezTo>
                <a:cubicBezTo>
                  <a:pt x="17432" y="9674"/>
                  <a:pt x="17432" y="9674"/>
                  <a:pt x="17432" y="9674"/>
                </a:cubicBezTo>
                <a:cubicBezTo>
                  <a:pt x="17313" y="9563"/>
                  <a:pt x="17313" y="9563"/>
                  <a:pt x="17313" y="9563"/>
                </a:cubicBezTo>
                <a:cubicBezTo>
                  <a:pt x="17253" y="9711"/>
                  <a:pt x="17149" y="9822"/>
                  <a:pt x="17149" y="10117"/>
                </a:cubicBezTo>
                <a:cubicBezTo>
                  <a:pt x="17149" y="10117"/>
                  <a:pt x="17149" y="10117"/>
                  <a:pt x="17149" y="10117"/>
                </a:cubicBezTo>
                <a:cubicBezTo>
                  <a:pt x="17149" y="9822"/>
                  <a:pt x="17253" y="9711"/>
                  <a:pt x="17313" y="9563"/>
                </a:cubicBezTo>
                <a:cubicBezTo>
                  <a:pt x="17432" y="9674"/>
                  <a:pt x="17432" y="9674"/>
                  <a:pt x="17432" y="9674"/>
                </a:cubicBezTo>
                <a:cubicBezTo>
                  <a:pt x="17521" y="9674"/>
                  <a:pt x="17521" y="9674"/>
                  <a:pt x="17521" y="9674"/>
                </a:cubicBezTo>
                <a:cubicBezTo>
                  <a:pt x="17640" y="9489"/>
                  <a:pt x="17640" y="9489"/>
                  <a:pt x="17640" y="9489"/>
                </a:cubicBezTo>
                <a:cubicBezTo>
                  <a:pt x="17804" y="9489"/>
                  <a:pt x="17804" y="9489"/>
                  <a:pt x="17804" y="9489"/>
                </a:cubicBezTo>
                <a:cubicBezTo>
                  <a:pt x="18087" y="8529"/>
                  <a:pt x="18087" y="8529"/>
                  <a:pt x="18087" y="8529"/>
                </a:cubicBezTo>
                <a:cubicBezTo>
                  <a:pt x="17804" y="9489"/>
                  <a:pt x="17804" y="9489"/>
                  <a:pt x="17804" y="9489"/>
                </a:cubicBezTo>
                <a:cubicBezTo>
                  <a:pt x="18131" y="8529"/>
                  <a:pt x="18131" y="8529"/>
                  <a:pt x="18131" y="8529"/>
                </a:cubicBezTo>
                <a:cubicBezTo>
                  <a:pt x="18131" y="8308"/>
                  <a:pt x="18131" y="8308"/>
                  <a:pt x="18131" y="8308"/>
                </a:cubicBezTo>
                <a:cubicBezTo>
                  <a:pt x="18087" y="8012"/>
                  <a:pt x="18087" y="8012"/>
                  <a:pt x="18087" y="8012"/>
                </a:cubicBezTo>
                <a:cubicBezTo>
                  <a:pt x="17998" y="8049"/>
                  <a:pt x="17998" y="8049"/>
                  <a:pt x="17998" y="8049"/>
                </a:cubicBezTo>
                <a:cubicBezTo>
                  <a:pt x="18087" y="8012"/>
                  <a:pt x="18087" y="8012"/>
                  <a:pt x="18087" y="8012"/>
                </a:cubicBezTo>
                <a:cubicBezTo>
                  <a:pt x="17998" y="7569"/>
                  <a:pt x="17998" y="7569"/>
                  <a:pt x="17998" y="7569"/>
                </a:cubicBezTo>
                <a:cubicBezTo>
                  <a:pt x="18087" y="7385"/>
                  <a:pt x="18087" y="7385"/>
                  <a:pt x="18087" y="7385"/>
                </a:cubicBezTo>
                <a:cubicBezTo>
                  <a:pt x="18117" y="7200"/>
                  <a:pt x="18117" y="7200"/>
                  <a:pt x="18117" y="7200"/>
                </a:cubicBezTo>
                <a:moveTo>
                  <a:pt x="18176" y="7200"/>
                </a:moveTo>
                <a:cubicBezTo>
                  <a:pt x="18117" y="7200"/>
                  <a:pt x="18117" y="7200"/>
                  <a:pt x="18117" y="7200"/>
                </a:cubicBezTo>
                <a:cubicBezTo>
                  <a:pt x="18087" y="7385"/>
                  <a:pt x="18087" y="7385"/>
                  <a:pt x="18087" y="7385"/>
                </a:cubicBezTo>
                <a:cubicBezTo>
                  <a:pt x="18176" y="7200"/>
                  <a:pt x="18176" y="7200"/>
                  <a:pt x="18176" y="7200"/>
                </a:cubicBezTo>
                <a:moveTo>
                  <a:pt x="18593" y="7200"/>
                </a:moveTo>
                <a:cubicBezTo>
                  <a:pt x="18444" y="7200"/>
                  <a:pt x="18444" y="7200"/>
                  <a:pt x="18444" y="7200"/>
                </a:cubicBezTo>
                <a:cubicBezTo>
                  <a:pt x="18444" y="7274"/>
                  <a:pt x="18444" y="7274"/>
                  <a:pt x="18444" y="7274"/>
                </a:cubicBezTo>
                <a:cubicBezTo>
                  <a:pt x="18444" y="7569"/>
                  <a:pt x="18444" y="7569"/>
                  <a:pt x="18444" y="7569"/>
                </a:cubicBezTo>
                <a:cubicBezTo>
                  <a:pt x="18489" y="7569"/>
                  <a:pt x="18489" y="7569"/>
                  <a:pt x="18489" y="7569"/>
                </a:cubicBezTo>
                <a:cubicBezTo>
                  <a:pt x="18563" y="7458"/>
                  <a:pt x="18563" y="7458"/>
                  <a:pt x="18563" y="7458"/>
                </a:cubicBezTo>
                <a:cubicBezTo>
                  <a:pt x="18563" y="7458"/>
                  <a:pt x="18563" y="7458"/>
                  <a:pt x="18563" y="7458"/>
                </a:cubicBezTo>
                <a:cubicBezTo>
                  <a:pt x="18489" y="7569"/>
                  <a:pt x="18489" y="7569"/>
                  <a:pt x="18489" y="7569"/>
                </a:cubicBezTo>
                <a:cubicBezTo>
                  <a:pt x="18548" y="7532"/>
                  <a:pt x="18608" y="7569"/>
                  <a:pt x="18608" y="7385"/>
                </a:cubicBezTo>
                <a:cubicBezTo>
                  <a:pt x="18608" y="7311"/>
                  <a:pt x="18608" y="7237"/>
                  <a:pt x="18593" y="7200"/>
                </a:cubicBezTo>
                <a:moveTo>
                  <a:pt x="19054" y="7274"/>
                </a:moveTo>
                <a:cubicBezTo>
                  <a:pt x="19054" y="7274"/>
                  <a:pt x="19054" y="7274"/>
                  <a:pt x="19054" y="7274"/>
                </a:cubicBezTo>
                <a:cubicBezTo>
                  <a:pt x="19054" y="7274"/>
                  <a:pt x="19054" y="7274"/>
                  <a:pt x="19054" y="7274"/>
                </a:cubicBezTo>
                <a:moveTo>
                  <a:pt x="19278" y="7200"/>
                </a:moveTo>
                <a:cubicBezTo>
                  <a:pt x="19159" y="7200"/>
                  <a:pt x="19159" y="7200"/>
                  <a:pt x="19159" y="7200"/>
                </a:cubicBezTo>
                <a:cubicBezTo>
                  <a:pt x="19144" y="7274"/>
                  <a:pt x="19144" y="7274"/>
                  <a:pt x="19144" y="7274"/>
                </a:cubicBezTo>
                <a:cubicBezTo>
                  <a:pt x="19054" y="7274"/>
                  <a:pt x="19054" y="7274"/>
                  <a:pt x="19054" y="7274"/>
                </a:cubicBezTo>
                <a:cubicBezTo>
                  <a:pt x="18980" y="7385"/>
                  <a:pt x="18980" y="7495"/>
                  <a:pt x="18891" y="7495"/>
                </a:cubicBezTo>
                <a:cubicBezTo>
                  <a:pt x="18861" y="7495"/>
                  <a:pt x="18861" y="7495"/>
                  <a:pt x="18861" y="7495"/>
                </a:cubicBezTo>
                <a:cubicBezTo>
                  <a:pt x="18801" y="7495"/>
                  <a:pt x="18786" y="7458"/>
                  <a:pt x="18772" y="7458"/>
                </a:cubicBezTo>
                <a:cubicBezTo>
                  <a:pt x="18757" y="7458"/>
                  <a:pt x="18801" y="7495"/>
                  <a:pt x="18727" y="7569"/>
                </a:cubicBezTo>
                <a:cubicBezTo>
                  <a:pt x="18861" y="7791"/>
                  <a:pt x="18861" y="7791"/>
                  <a:pt x="18861" y="7791"/>
                </a:cubicBezTo>
                <a:cubicBezTo>
                  <a:pt x="18891" y="7680"/>
                  <a:pt x="18891" y="7680"/>
                  <a:pt x="18891" y="7680"/>
                </a:cubicBezTo>
                <a:cubicBezTo>
                  <a:pt x="18980" y="7828"/>
                  <a:pt x="18980" y="7828"/>
                  <a:pt x="18980" y="7828"/>
                </a:cubicBezTo>
                <a:cubicBezTo>
                  <a:pt x="19010" y="7680"/>
                  <a:pt x="19010" y="7680"/>
                  <a:pt x="19010" y="7680"/>
                </a:cubicBezTo>
                <a:cubicBezTo>
                  <a:pt x="19174" y="7569"/>
                  <a:pt x="19174" y="7569"/>
                  <a:pt x="19174" y="7569"/>
                </a:cubicBezTo>
                <a:cubicBezTo>
                  <a:pt x="19054" y="7569"/>
                  <a:pt x="19054" y="7569"/>
                  <a:pt x="19054" y="7569"/>
                </a:cubicBezTo>
                <a:cubicBezTo>
                  <a:pt x="19010" y="7385"/>
                  <a:pt x="19010" y="7385"/>
                  <a:pt x="19010" y="7385"/>
                </a:cubicBezTo>
                <a:cubicBezTo>
                  <a:pt x="19054" y="7569"/>
                  <a:pt x="19054" y="7569"/>
                  <a:pt x="19054" y="7569"/>
                </a:cubicBezTo>
                <a:cubicBezTo>
                  <a:pt x="19174" y="7569"/>
                  <a:pt x="19174" y="7569"/>
                  <a:pt x="19174" y="7569"/>
                </a:cubicBezTo>
                <a:cubicBezTo>
                  <a:pt x="19263" y="7495"/>
                  <a:pt x="19263" y="7495"/>
                  <a:pt x="19263" y="7495"/>
                </a:cubicBezTo>
                <a:cubicBezTo>
                  <a:pt x="19278" y="7200"/>
                  <a:pt x="19278" y="7200"/>
                  <a:pt x="19278" y="7200"/>
                </a:cubicBezTo>
                <a:moveTo>
                  <a:pt x="19278" y="7200"/>
                </a:moveTo>
                <a:cubicBezTo>
                  <a:pt x="19278" y="7200"/>
                  <a:pt x="19278" y="7200"/>
                  <a:pt x="19278" y="7200"/>
                </a:cubicBezTo>
                <a:cubicBezTo>
                  <a:pt x="19263" y="7495"/>
                  <a:pt x="19263" y="7495"/>
                  <a:pt x="19263" y="7495"/>
                </a:cubicBezTo>
                <a:cubicBezTo>
                  <a:pt x="19174" y="7569"/>
                  <a:pt x="19174" y="7569"/>
                  <a:pt x="19174" y="7569"/>
                </a:cubicBezTo>
                <a:cubicBezTo>
                  <a:pt x="19263" y="7495"/>
                  <a:pt x="19263" y="7495"/>
                  <a:pt x="19263" y="7495"/>
                </a:cubicBezTo>
                <a:cubicBezTo>
                  <a:pt x="19278" y="7200"/>
                  <a:pt x="19278" y="7200"/>
                  <a:pt x="19278" y="7200"/>
                </a:cubicBezTo>
                <a:moveTo>
                  <a:pt x="10361" y="7163"/>
                </a:moveTo>
                <a:cubicBezTo>
                  <a:pt x="10272" y="7163"/>
                  <a:pt x="10272" y="7163"/>
                  <a:pt x="10272" y="7163"/>
                </a:cubicBezTo>
                <a:cubicBezTo>
                  <a:pt x="10301" y="7200"/>
                  <a:pt x="10301" y="7200"/>
                  <a:pt x="10301" y="7200"/>
                </a:cubicBezTo>
                <a:cubicBezTo>
                  <a:pt x="10391" y="7200"/>
                  <a:pt x="10391" y="7200"/>
                  <a:pt x="10391" y="7200"/>
                </a:cubicBezTo>
                <a:cubicBezTo>
                  <a:pt x="10361" y="7163"/>
                  <a:pt x="10361" y="7163"/>
                  <a:pt x="10361" y="7163"/>
                </a:cubicBezTo>
                <a:moveTo>
                  <a:pt x="11701" y="7052"/>
                </a:moveTo>
                <a:cubicBezTo>
                  <a:pt x="11567" y="7052"/>
                  <a:pt x="11567" y="7052"/>
                  <a:pt x="11567" y="7052"/>
                </a:cubicBezTo>
                <a:cubicBezTo>
                  <a:pt x="11582" y="7089"/>
                  <a:pt x="11596" y="7126"/>
                  <a:pt x="11626" y="7200"/>
                </a:cubicBezTo>
                <a:cubicBezTo>
                  <a:pt x="11730" y="7200"/>
                  <a:pt x="11730" y="7200"/>
                  <a:pt x="11730" y="7200"/>
                </a:cubicBezTo>
                <a:cubicBezTo>
                  <a:pt x="11730" y="7200"/>
                  <a:pt x="11730" y="7163"/>
                  <a:pt x="11730" y="7163"/>
                </a:cubicBezTo>
                <a:cubicBezTo>
                  <a:pt x="11701" y="7052"/>
                  <a:pt x="11701" y="7052"/>
                  <a:pt x="11701" y="7052"/>
                </a:cubicBezTo>
                <a:moveTo>
                  <a:pt x="11730" y="6831"/>
                </a:moveTo>
                <a:cubicBezTo>
                  <a:pt x="11701" y="7052"/>
                  <a:pt x="11701" y="7052"/>
                  <a:pt x="11701" y="7052"/>
                </a:cubicBezTo>
                <a:cubicBezTo>
                  <a:pt x="11730" y="7163"/>
                  <a:pt x="11730" y="7163"/>
                  <a:pt x="11730" y="7163"/>
                </a:cubicBezTo>
                <a:cubicBezTo>
                  <a:pt x="11820" y="7052"/>
                  <a:pt x="11820" y="7052"/>
                  <a:pt x="11820" y="7052"/>
                </a:cubicBezTo>
                <a:cubicBezTo>
                  <a:pt x="11730" y="6831"/>
                  <a:pt x="11730" y="6831"/>
                  <a:pt x="11730" y="6831"/>
                </a:cubicBezTo>
                <a:moveTo>
                  <a:pt x="11701" y="6757"/>
                </a:moveTo>
                <a:cubicBezTo>
                  <a:pt x="11730" y="6831"/>
                  <a:pt x="11730" y="6831"/>
                  <a:pt x="11730" y="6831"/>
                </a:cubicBezTo>
                <a:cubicBezTo>
                  <a:pt x="11701" y="6757"/>
                  <a:pt x="11701" y="6757"/>
                  <a:pt x="11701" y="6757"/>
                </a:cubicBezTo>
                <a:moveTo>
                  <a:pt x="11328" y="6646"/>
                </a:moveTo>
                <a:cubicBezTo>
                  <a:pt x="11328" y="6646"/>
                  <a:pt x="11328" y="6646"/>
                  <a:pt x="11328" y="6646"/>
                </a:cubicBezTo>
                <a:cubicBezTo>
                  <a:pt x="11328" y="6942"/>
                  <a:pt x="11328" y="6942"/>
                  <a:pt x="11328" y="6942"/>
                </a:cubicBezTo>
                <a:cubicBezTo>
                  <a:pt x="11328" y="6646"/>
                  <a:pt x="11328" y="6646"/>
                  <a:pt x="11328" y="6646"/>
                </a:cubicBezTo>
                <a:moveTo>
                  <a:pt x="11373" y="6646"/>
                </a:moveTo>
                <a:cubicBezTo>
                  <a:pt x="11328" y="6646"/>
                  <a:pt x="11328" y="6646"/>
                  <a:pt x="11328" y="6646"/>
                </a:cubicBezTo>
                <a:cubicBezTo>
                  <a:pt x="11328" y="6942"/>
                  <a:pt x="11328" y="6942"/>
                  <a:pt x="11328" y="6942"/>
                </a:cubicBezTo>
                <a:cubicBezTo>
                  <a:pt x="11373" y="6942"/>
                  <a:pt x="11373" y="6942"/>
                  <a:pt x="11373" y="6942"/>
                </a:cubicBezTo>
                <a:cubicBezTo>
                  <a:pt x="11373" y="6646"/>
                  <a:pt x="11373" y="6646"/>
                  <a:pt x="11373" y="6646"/>
                </a:cubicBezTo>
                <a:moveTo>
                  <a:pt x="12266" y="6646"/>
                </a:moveTo>
                <a:cubicBezTo>
                  <a:pt x="12132" y="6646"/>
                  <a:pt x="12132" y="6646"/>
                  <a:pt x="12132" y="6646"/>
                </a:cubicBezTo>
                <a:cubicBezTo>
                  <a:pt x="12132" y="6978"/>
                  <a:pt x="12132" y="6978"/>
                  <a:pt x="12132" y="6978"/>
                </a:cubicBezTo>
                <a:cubicBezTo>
                  <a:pt x="11983" y="6757"/>
                  <a:pt x="11983" y="6757"/>
                  <a:pt x="11983" y="6757"/>
                </a:cubicBezTo>
                <a:cubicBezTo>
                  <a:pt x="12103" y="7200"/>
                  <a:pt x="12103" y="7200"/>
                  <a:pt x="12103" y="7200"/>
                </a:cubicBezTo>
                <a:cubicBezTo>
                  <a:pt x="12162" y="7200"/>
                  <a:pt x="12162" y="7200"/>
                  <a:pt x="12162" y="7200"/>
                </a:cubicBezTo>
                <a:cubicBezTo>
                  <a:pt x="12222" y="7163"/>
                  <a:pt x="12222" y="7163"/>
                  <a:pt x="12222" y="7163"/>
                </a:cubicBezTo>
                <a:cubicBezTo>
                  <a:pt x="12177" y="6757"/>
                  <a:pt x="12177" y="6757"/>
                  <a:pt x="12177" y="6757"/>
                </a:cubicBezTo>
                <a:cubicBezTo>
                  <a:pt x="12266" y="6646"/>
                  <a:pt x="12266" y="6646"/>
                  <a:pt x="12266" y="6646"/>
                </a:cubicBezTo>
                <a:moveTo>
                  <a:pt x="11849" y="6646"/>
                </a:moveTo>
                <a:cubicBezTo>
                  <a:pt x="11849" y="6646"/>
                  <a:pt x="11849" y="6646"/>
                  <a:pt x="11849" y="6646"/>
                </a:cubicBezTo>
                <a:moveTo>
                  <a:pt x="11567" y="6535"/>
                </a:moveTo>
                <a:cubicBezTo>
                  <a:pt x="11701" y="6757"/>
                  <a:pt x="11701" y="6757"/>
                  <a:pt x="11701" y="6757"/>
                </a:cubicBezTo>
                <a:cubicBezTo>
                  <a:pt x="11730" y="6831"/>
                  <a:pt x="11730" y="6831"/>
                  <a:pt x="11730" y="6831"/>
                </a:cubicBezTo>
                <a:cubicBezTo>
                  <a:pt x="11820" y="7052"/>
                  <a:pt x="11820" y="7052"/>
                  <a:pt x="11820" y="7052"/>
                </a:cubicBezTo>
                <a:cubicBezTo>
                  <a:pt x="11805" y="6831"/>
                  <a:pt x="11805" y="6831"/>
                  <a:pt x="11805" y="6831"/>
                </a:cubicBezTo>
                <a:cubicBezTo>
                  <a:pt x="11820" y="7052"/>
                  <a:pt x="11820" y="7052"/>
                  <a:pt x="11820" y="7052"/>
                </a:cubicBezTo>
                <a:cubicBezTo>
                  <a:pt x="11849" y="6978"/>
                  <a:pt x="11864" y="6942"/>
                  <a:pt x="11864" y="6905"/>
                </a:cubicBezTo>
                <a:cubicBezTo>
                  <a:pt x="11864" y="6905"/>
                  <a:pt x="11864" y="6905"/>
                  <a:pt x="11864" y="6905"/>
                </a:cubicBezTo>
                <a:cubicBezTo>
                  <a:pt x="11849" y="6905"/>
                  <a:pt x="11849" y="6905"/>
                  <a:pt x="11849" y="6868"/>
                </a:cubicBezTo>
                <a:cubicBezTo>
                  <a:pt x="11864" y="6868"/>
                  <a:pt x="11864" y="6868"/>
                  <a:pt x="11864" y="6868"/>
                </a:cubicBezTo>
                <a:cubicBezTo>
                  <a:pt x="11879" y="6868"/>
                  <a:pt x="11879" y="6868"/>
                  <a:pt x="11864" y="6905"/>
                </a:cubicBezTo>
                <a:cubicBezTo>
                  <a:pt x="11879" y="6905"/>
                  <a:pt x="11894" y="6868"/>
                  <a:pt x="11939" y="6831"/>
                </a:cubicBezTo>
                <a:cubicBezTo>
                  <a:pt x="11849" y="6646"/>
                  <a:pt x="11849" y="6646"/>
                  <a:pt x="11849" y="6646"/>
                </a:cubicBezTo>
                <a:cubicBezTo>
                  <a:pt x="11820" y="6646"/>
                  <a:pt x="11820" y="6646"/>
                  <a:pt x="11820" y="6646"/>
                </a:cubicBezTo>
                <a:cubicBezTo>
                  <a:pt x="11775" y="6757"/>
                  <a:pt x="11775" y="6757"/>
                  <a:pt x="11775" y="6757"/>
                </a:cubicBezTo>
                <a:cubicBezTo>
                  <a:pt x="11701" y="6646"/>
                  <a:pt x="11701" y="6646"/>
                  <a:pt x="11701" y="6646"/>
                </a:cubicBezTo>
                <a:cubicBezTo>
                  <a:pt x="11567" y="6535"/>
                  <a:pt x="11567" y="6535"/>
                  <a:pt x="11567" y="6535"/>
                </a:cubicBezTo>
                <a:moveTo>
                  <a:pt x="11894" y="6314"/>
                </a:moveTo>
                <a:cubicBezTo>
                  <a:pt x="11924" y="6462"/>
                  <a:pt x="11924" y="6462"/>
                  <a:pt x="11924" y="6462"/>
                </a:cubicBezTo>
                <a:cubicBezTo>
                  <a:pt x="11983" y="6535"/>
                  <a:pt x="11983" y="6535"/>
                  <a:pt x="11983" y="6535"/>
                </a:cubicBezTo>
                <a:cubicBezTo>
                  <a:pt x="11939" y="6425"/>
                  <a:pt x="11939" y="6425"/>
                  <a:pt x="11939" y="6425"/>
                </a:cubicBezTo>
                <a:cubicBezTo>
                  <a:pt x="11894" y="6314"/>
                  <a:pt x="11894" y="6314"/>
                  <a:pt x="11894" y="6314"/>
                </a:cubicBezTo>
                <a:moveTo>
                  <a:pt x="11328" y="6314"/>
                </a:moveTo>
                <a:cubicBezTo>
                  <a:pt x="11299" y="6462"/>
                  <a:pt x="11299" y="6462"/>
                  <a:pt x="11299" y="6462"/>
                </a:cubicBezTo>
                <a:cubicBezTo>
                  <a:pt x="11328" y="6646"/>
                  <a:pt x="11328" y="6646"/>
                  <a:pt x="11328" y="6646"/>
                </a:cubicBezTo>
                <a:cubicBezTo>
                  <a:pt x="11373" y="6646"/>
                  <a:pt x="11373" y="6646"/>
                  <a:pt x="11373" y="6646"/>
                </a:cubicBezTo>
                <a:cubicBezTo>
                  <a:pt x="11373" y="6942"/>
                  <a:pt x="11373" y="6942"/>
                  <a:pt x="11373" y="6942"/>
                </a:cubicBezTo>
                <a:cubicBezTo>
                  <a:pt x="11373" y="6646"/>
                  <a:pt x="11373" y="6646"/>
                  <a:pt x="11373" y="6646"/>
                </a:cubicBezTo>
                <a:cubicBezTo>
                  <a:pt x="11418" y="6425"/>
                  <a:pt x="11418" y="6425"/>
                  <a:pt x="11418" y="6425"/>
                </a:cubicBezTo>
                <a:cubicBezTo>
                  <a:pt x="11328" y="6314"/>
                  <a:pt x="11328" y="6314"/>
                  <a:pt x="11328" y="6314"/>
                </a:cubicBezTo>
                <a:moveTo>
                  <a:pt x="11135" y="6203"/>
                </a:moveTo>
                <a:cubicBezTo>
                  <a:pt x="11001" y="6203"/>
                  <a:pt x="11001" y="6203"/>
                  <a:pt x="11001" y="6203"/>
                </a:cubicBezTo>
                <a:cubicBezTo>
                  <a:pt x="10956" y="6535"/>
                  <a:pt x="10956" y="6535"/>
                  <a:pt x="10956" y="6535"/>
                </a:cubicBezTo>
                <a:cubicBezTo>
                  <a:pt x="10748" y="6572"/>
                  <a:pt x="10793" y="6794"/>
                  <a:pt x="10703" y="7200"/>
                </a:cubicBezTo>
                <a:cubicBezTo>
                  <a:pt x="10718" y="7200"/>
                  <a:pt x="10718" y="7200"/>
                  <a:pt x="10718" y="7200"/>
                </a:cubicBezTo>
                <a:cubicBezTo>
                  <a:pt x="10763" y="7052"/>
                  <a:pt x="10807" y="6831"/>
                  <a:pt x="10822" y="6794"/>
                </a:cubicBezTo>
                <a:cubicBezTo>
                  <a:pt x="10852" y="6646"/>
                  <a:pt x="10882" y="6609"/>
                  <a:pt x="10897" y="6609"/>
                </a:cubicBezTo>
                <a:cubicBezTo>
                  <a:pt x="10912" y="6609"/>
                  <a:pt x="10912" y="6646"/>
                  <a:pt x="10927" y="6646"/>
                </a:cubicBezTo>
                <a:cubicBezTo>
                  <a:pt x="10927" y="6646"/>
                  <a:pt x="10941" y="6646"/>
                  <a:pt x="10941" y="6646"/>
                </a:cubicBezTo>
                <a:cubicBezTo>
                  <a:pt x="10956" y="6646"/>
                  <a:pt x="10971" y="6609"/>
                  <a:pt x="11001" y="6314"/>
                </a:cubicBezTo>
                <a:cubicBezTo>
                  <a:pt x="11135" y="6314"/>
                  <a:pt x="11135" y="6314"/>
                  <a:pt x="11135" y="6314"/>
                </a:cubicBezTo>
                <a:cubicBezTo>
                  <a:pt x="11135" y="6203"/>
                  <a:pt x="11135" y="6203"/>
                  <a:pt x="11135" y="6203"/>
                </a:cubicBezTo>
                <a:moveTo>
                  <a:pt x="11209" y="6203"/>
                </a:moveTo>
                <a:cubicBezTo>
                  <a:pt x="11135" y="6203"/>
                  <a:pt x="11135" y="6203"/>
                  <a:pt x="11135" y="6203"/>
                </a:cubicBezTo>
                <a:cubicBezTo>
                  <a:pt x="11135" y="6314"/>
                  <a:pt x="11135" y="6314"/>
                  <a:pt x="11135" y="6314"/>
                </a:cubicBezTo>
                <a:cubicBezTo>
                  <a:pt x="11209" y="6203"/>
                  <a:pt x="11209" y="6203"/>
                  <a:pt x="11209" y="6203"/>
                </a:cubicBezTo>
                <a:moveTo>
                  <a:pt x="12549" y="6018"/>
                </a:moveTo>
                <a:cubicBezTo>
                  <a:pt x="12460" y="6314"/>
                  <a:pt x="12460" y="6314"/>
                  <a:pt x="12460" y="6314"/>
                </a:cubicBezTo>
                <a:cubicBezTo>
                  <a:pt x="12549" y="6203"/>
                  <a:pt x="12549" y="6203"/>
                  <a:pt x="12549" y="6203"/>
                </a:cubicBezTo>
                <a:cubicBezTo>
                  <a:pt x="12549" y="6018"/>
                  <a:pt x="12549" y="6018"/>
                  <a:pt x="12549" y="6018"/>
                </a:cubicBezTo>
                <a:moveTo>
                  <a:pt x="11701" y="5908"/>
                </a:moveTo>
                <a:cubicBezTo>
                  <a:pt x="11611" y="5908"/>
                  <a:pt x="11611" y="5908"/>
                  <a:pt x="11611" y="5908"/>
                </a:cubicBezTo>
                <a:cubicBezTo>
                  <a:pt x="11775" y="6203"/>
                  <a:pt x="11775" y="6203"/>
                  <a:pt x="11775" y="6203"/>
                </a:cubicBezTo>
                <a:cubicBezTo>
                  <a:pt x="11701" y="5908"/>
                  <a:pt x="11701" y="5908"/>
                  <a:pt x="11701" y="5908"/>
                </a:cubicBezTo>
                <a:moveTo>
                  <a:pt x="12906" y="5908"/>
                </a:moveTo>
                <a:cubicBezTo>
                  <a:pt x="12862" y="5908"/>
                  <a:pt x="12862" y="5908"/>
                  <a:pt x="12862" y="5908"/>
                </a:cubicBezTo>
                <a:cubicBezTo>
                  <a:pt x="12832" y="6018"/>
                  <a:pt x="12832" y="6018"/>
                  <a:pt x="12832" y="6018"/>
                </a:cubicBezTo>
                <a:cubicBezTo>
                  <a:pt x="12906" y="6129"/>
                  <a:pt x="12906" y="6129"/>
                  <a:pt x="12906" y="6129"/>
                </a:cubicBezTo>
                <a:cubicBezTo>
                  <a:pt x="12906" y="5908"/>
                  <a:pt x="12906" y="5908"/>
                  <a:pt x="12906" y="5908"/>
                </a:cubicBezTo>
                <a:moveTo>
                  <a:pt x="13993" y="5871"/>
                </a:moveTo>
                <a:cubicBezTo>
                  <a:pt x="13993" y="5908"/>
                  <a:pt x="13993" y="5908"/>
                  <a:pt x="13993" y="5908"/>
                </a:cubicBezTo>
                <a:cubicBezTo>
                  <a:pt x="13993" y="5908"/>
                  <a:pt x="13993" y="5908"/>
                  <a:pt x="13993" y="5908"/>
                </a:cubicBezTo>
                <a:cubicBezTo>
                  <a:pt x="13993" y="5871"/>
                  <a:pt x="13993" y="5871"/>
                  <a:pt x="13993" y="5871"/>
                </a:cubicBezTo>
                <a:moveTo>
                  <a:pt x="12862" y="5797"/>
                </a:moveTo>
                <a:cubicBezTo>
                  <a:pt x="12787" y="5797"/>
                  <a:pt x="12787" y="5797"/>
                  <a:pt x="12787" y="5797"/>
                </a:cubicBezTo>
                <a:cubicBezTo>
                  <a:pt x="12832" y="6018"/>
                  <a:pt x="12832" y="6018"/>
                  <a:pt x="12832" y="6018"/>
                </a:cubicBezTo>
                <a:cubicBezTo>
                  <a:pt x="12862" y="5908"/>
                  <a:pt x="12862" y="5908"/>
                  <a:pt x="12862" y="5908"/>
                </a:cubicBezTo>
                <a:cubicBezTo>
                  <a:pt x="12862" y="5797"/>
                  <a:pt x="12862" y="5797"/>
                  <a:pt x="12862" y="5797"/>
                </a:cubicBezTo>
                <a:moveTo>
                  <a:pt x="14365" y="5797"/>
                </a:moveTo>
                <a:cubicBezTo>
                  <a:pt x="14365" y="5797"/>
                  <a:pt x="14365" y="5797"/>
                  <a:pt x="14365" y="5797"/>
                </a:cubicBezTo>
                <a:moveTo>
                  <a:pt x="7607" y="5575"/>
                </a:moveTo>
                <a:cubicBezTo>
                  <a:pt x="7562" y="5686"/>
                  <a:pt x="7562" y="5686"/>
                  <a:pt x="7562" y="5686"/>
                </a:cubicBezTo>
                <a:cubicBezTo>
                  <a:pt x="7652" y="5797"/>
                  <a:pt x="7652" y="5797"/>
                  <a:pt x="7652" y="5797"/>
                </a:cubicBezTo>
                <a:cubicBezTo>
                  <a:pt x="7607" y="5575"/>
                  <a:pt x="7607" y="5575"/>
                  <a:pt x="7607" y="5575"/>
                </a:cubicBezTo>
                <a:moveTo>
                  <a:pt x="7413" y="5280"/>
                </a:moveTo>
                <a:cubicBezTo>
                  <a:pt x="7324" y="5280"/>
                  <a:pt x="7324" y="5280"/>
                  <a:pt x="7324" y="5280"/>
                </a:cubicBezTo>
                <a:cubicBezTo>
                  <a:pt x="7250" y="5575"/>
                  <a:pt x="7250" y="5575"/>
                  <a:pt x="7250" y="5575"/>
                </a:cubicBezTo>
                <a:cubicBezTo>
                  <a:pt x="7562" y="5686"/>
                  <a:pt x="7562" y="5686"/>
                  <a:pt x="7562" y="5686"/>
                </a:cubicBezTo>
                <a:cubicBezTo>
                  <a:pt x="7607" y="5575"/>
                  <a:pt x="7607" y="5575"/>
                  <a:pt x="7607" y="5575"/>
                </a:cubicBezTo>
                <a:cubicBezTo>
                  <a:pt x="7562" y="5391"/>
                  <a:pt x="7562" y="5391"/>
                  <a:pt x="7562" y="5391"/>
                </a:cubicBezTo>
                <a:cubicBezTo>
                  <a:pt x="7443" y="5391"/>
                  <a:pt x="7443" y="5391"/>
                  <a:pt x="7443" y="5391"/>
                </a:cubicBezTo>
                <a:cubicBezTo>
                  <a:pt x="7413" y="5280"/>
                  <a:pt x="7413" y="5280"/>
                  <a:pt x="7413" y="5280"/>
                </a:cubicBezTo>
                <a:moveTo>
                  <a:pt x="10554" y="4837"/>
                </a:moveTo>
                <a:cubicBezTo>
                  <a:pt x="10525" y="5169"/>
                  <a:pt x="10525" y="5169"/>
                  <a:pt x="10525" y="5169"/>
                </a:cubicBezTo>
                <a:cubicBezTo>
                  <a:pt x="10718" y="5169"/>
                  <a:pt x="10718" y="5169"/>
                  <a:pt x="10718" y="5169"/>
                </a:cubicBezTo>
                <a:cubicBezTo>
                  <a:pt x="10718" y="5058"/>
                  <a:pt x="10718" y="5058"/>
                  <a:pt x="10718" y="5058"/>
                </a:cubicBezTo>
                <a:cubicBezTo>
                  <a:pt x="10554" y="4837"/>
                  <a:pt x="10554" y="4837"/>
                  <a:pt x="10554" y="4837"/>
                </a:cubicBezTo>
                <a:moveTo>
                  <a:pt x="10882" y="4763"/>
                </a:moveTo>
                <a:cubicBezTo>
                  <a:pt x="10852" y="5132"/>
                  <a:pt x="10882" y="5022"/>
                  <a:pt x="10718" y="5058"/>
                </a:cubicBezTo>
                <a:cubicBezTo>
                  <a:pt x="10718" y="5169"/>
                  <a:pt x="10718" y="5169"/>
                  <a:pt x="10718" y="5169"/>
                </a:cubicBezTo>
                <a:cubicBezTo>
                  <a:pt x="10852" y="5280"/>
                  <a:pt x="10852" y="5280"/>
                  <a:pt x="10852" y="5280"/>
                </a:cubicBezTo>
                <a:cubicBezTo>
                  <a:pt x="10897" y="5169"/>
                  <a:pt x="10897" y="5169"/>
                  <a:pt x="10897" y="5169"/>
                </a:cubicBezTo>
                <a:cubicBezTo>
                  <a:pt x="10927" y="5058"/>
                  <a:pt x="10927" y="5058"/>
                  <a:pt x="10927" y="5058"/>
                </a:cubicBezTo>
                <a:cubicBezTo>
                  <a:pt x="10882" y="5169"/>
                  <a:pt x="10882" y="5169"/>
                  <a:pt x="10882" y="5169"/>
                </a:cubicBezTo>
                <a:cubicBezTo>
                  <a:pt x="10852" y="5095"/>
                  <a:pt x="10852" y="5095"/>
                  <a:pt x="10852" y="5095"/>
                </a:cubicBezTo>
                <a:cubicBezTo>
                  <a:pt x="10927" y="4837"/>
                  <a:pt x="10927" y="4837"/>
                  <a:pt x="10927" y="4837"/>
                </a:cubicBezTo>
                <a:cubicBezTo>
                  <a:pt x="10882" y="4763"/>
                  <a:pt x="10882" y="4763"/>
                  <a:pt x="10882" y="4763"/>
                </a:cubicBezTo>
                <a:moveTo>
                  <a:pt x="10376" y="4468"/>
                </a:moveTo>
                <a:cubicBezTo>
                  <a:pt x="10242" y="4837"/>
                  <a:pt x="10242" y="4837"/>
                  <a:pt x="10242" y="4837"/>
                </a:cubicBezTo>
                <a:cubicBezTo>
                  <a:pt x="10242" y="4948"/>
                  <a:pt x="10242" y="4948"/>
                  <a:pt x="10242" y="4948"/>
                </a:cubicBezTo>
                <a:cubicBezTo>
                  <a:pt x="10316" y="4948"/>
                  <a:pt x="10316" y="4948"/>
                  <a:pt x="10316" y="4948"/>
                </a:cubicBezTo>
                <a:cubicBezTo>
                  <a:pt x="10406" y="4837"/>
                  <a:pt x="10406" y="4837"/>
                  <a:pt x="10406" y="4837"/>
                </a:cubicBezTo>
                <a:cubicBezTo>
                  <a:pt x="10376" y="4468"/>
                  <a:pt x="10376" y="4468"/>
                  <a:pt x="10376" y="4468"/>
                </a:cubicBezTo>
                <a:moveTo>
                  <a:pt x="10435" y="4431"/>
                </a:moveTo>
                <a:cubicBezTo>
                  <a:pt x="10242" y="4542"/>
                  <a:pt x="10242" y="4542"/>
                  <a:pt x="10242" y="4542"/>
                </a:cubicBezTo>
                <a:cubicBezTo>
                  <a:pt x="10242" y="4837"/>
                  <a:pt x="10242" y="4837"/>
                  <a:pt x="10242" y="4837"/>
                </a:cubicBezTo>
                <a:cubicBezTo>
                  <a:pt x="10376" y="4468"/>
                  <a:pt x="10376" y="4468"/>
                  <a:pt x="10376" y="4468"/>
                </a:cubicBezTo>
                <a:cubicBezTo>
                  <a:pt x="10406" y="4837"/>
                  <a:pt x="10406" y="4837"/>
                  <a:pt x="10406" y="4837"/>
                </a:cubicBezTo>
                <a:cubicBezTo>
                  <a:pt x="10435" y="4542"/>
                  <a:pt x="10435" y="4542"/>
                  <a:pt x="10435" y="4542"/>
                </a:cubicBezTo>
                <a:cubicBezTo>
                  <a:pt x="10435" y="4431"/>
                  <a:pt x="10435" y="4431"/>
                  <a:pt x="10435" y="4431"/>
                </a:cubicBezTo>
                <a:moveTo>
                  <a:pt x="7190" y="4357"/>
                </a:moveTo>
                <a:cubicBezTo>
                  <a:pt x="7190" y="5169"/>
                  <a:pt x="7190" y="5169"/>
                  <a:pt x="7190" y="5169"/>
                </a:cubicBezTo>
                <a:cubicBezTo>
                  <a:pt x="7205" y="5169"/>
                  <a:pt x="7205" y="5169"/>
                  <a:pt x="7205" y="5169"/>
                </a:cubicBezTo>
                <a:cubicBezTo>
                  <a:pt x="7250" y="4948"/>
                  <a:pt x="7250" y="4948"/>
                  <a:pt x="7250" y="4948"/>
                </a:cubicBezTo>
                <a:cubicBezTo>
                  <a:pt x="7413" y="4948"/>
                  <a:pt x="7413" y="4948"/>
                  <a:pt x="7413" y="4948"/>
                </a:cubicBezTo>
                <a:cubicBezTo>
                  <a:pt x="7250" y="4948"/>
                  <a:pt x="7250" y="4948"/>
                  <a:pt x="7250" y="4948"/>
                </a:cubicBezTo>
                <a:cubicBezTo>
                  <a:pt x="7205" y="5169"/>
                  <a:pt x="7205" y="5169"/>
                  <a:pt x="7205" y="5169"/>
                </a:cubicBezTo>
                <a:cubicBezTo>
                  <a:pt x="7369" y="5058"/>
                  <a:pt x="7369" y="5058"/>
                  <a:pt x="7369" y="5058"/>
                </a:cubicBezTo>
                <a:cubicBezTo>
                  <a:pt x="7324" y="5280"/>
                  <a:pt x="7324" y="5280"/>
                  <a:pt x="7324" y="5280"/>
                </a:cubicBezTo>
                <a:cubicBezTo>
                  <a:pt x="7413" y="5280"/>
                  <a:pt x="7413" y="5280"/>
                  <a:pt x="7413" y="5280"/>
                </a:cubicBezTo>
                <a:cubicBezTo>
                  <a:pt x="7443" y="5391"/>
                  <a:pt x="7443" y="5391"/>
                  <a:pt x="7443" y="5391"/>
                </a:cubicBezTo>
                <a:cubicBezTo>
                  <a:pt x="7413" y="5280"/>
                  <a:pt x="7413" y="5280"/>
                  <a:pt x="7413" y="5280"/>
                </a:cubicBezTo>
                <a:cubicBezTo>
                  <a:pt x="7458" y="4837"/>
                  <a:pt x="7458" y="4837"/>
                  <a:pt x="7458" y="4837"/>
                </a:cubicBezTo>
                <a:cubicBezTo>
                  <a:pt x="7324" y="4468"/>
                  <a:pt x="7324" y="4468"/>
                  <a:pt x="7324" y="4468"/>
                </a:cubicBezTo>
                <a:cubicBezTo>
                  <a:pt x="7190" y="4357"/>
                  <a:pt x="7190" y="4357"/>
                  <a:pt x="7190" y="4357"/>
                </a:cubicBezTo>
                <a:moveTo>
                  <a:pt x="11328" y="4209"/>
                </a:moveTo>
                <a:cubicBezTo>
                  <a:pt x="11328" y="4209"/>
                  <a:pt x="11328" y="4209"/>
                  <a:pt x="11328" y="4209"/>
                </a:cubicBezTo>
                <a:cubicBezTo>
                  <a:pt x="11328" y="4320"/>
                  <a:pt x="11328" y="4320"/>
                  <a:pt x="11328" y="4320"/>
                </a:cubicBezTo>
                <a:cubicBezTo>
                  <a:pt x="11328" y="4209"/>
                  <a:pt x="11328" y="4209"/>
                  <a:pt x="11328" y="4209"/>
                </a:cubicBezTo>
                <a:moveTo>
                  <a:pt x="10688" y="4025"/>
                </a:moveTo>
                <a:cubicBezTo>
                  <a:pt x="10599" y="4025"/>
                  <a:pt x="10599" y="4025"/>
                  <a:pt x="10599" y="4025"/>
                </a:cubicBezTo>
                <a:cubicBezTo>
                  <a:pt x="10554" y="4025"/>
                  <a:pt x="10554" y="4025"/>
                  <a:pt x="10554" y="4025"/>
                </a:cubicBezTo>
                <a:cubicBezTo>
                  <a:pt x="10644" y="4135"/>
                  <a:pt x="10644" y="4135"/>
                  <a:pt x="10644" y="4135"/>
                </a:cubicBezTo>
                <a:cubicBezTo>
                  <a:pt x="10554" y="4025"/>
                  <a:pt x="10554" y="4025"/>
                  <a:pt x="10554" y="4025"/>
                </a:cubicBezTo>
                <a:cubicBezTo>
                  <a:pt x="10480" y="4025"/>
                  <a:pt x="10480" y="4025"/>
                  <a:pt x="10480" y="4025"/>
                </a:cubicBezTo>
                <a:cubicBezTo>
                  <a:pt x="10480" y="4209"/>
                  <a:pt x="10480" y="4209"/>
                  <a:pt x="10480" y="4209"/>
                </a:cubicBezTo>
                <a:cubicBezTo>
                  <a:pt x="10554" y="4431"/>
                  <a:pt x="10584" y="4431"/>
                  <a:pt x="10644" y="4652"/>
                </a:cubicBezTo>
                <a:cubicBezTo>
                  <a:pt x="10599" y="4763"/>
                  <a:pt x="10599" y="4763"/>
                  <a:pt x="10599" y="4763"/>
                </a:cubicBezTo>
                <a:cubicBezTo>
                  <a:pt x="10554" y="4837"/>
                  <a:pt x="10554" y="4837"/>
                  <a:pt x="10554" y="4837"/>
                </a:cubicBezTo>
                <a:cubicBezTo>
                  <a:pt x="10718" y="5058"/>
                  <a:pt x="10718" y="5058"/>
                  <a:pt x="10718" y="5058"/>
                </a:cubicBezTo>
                <a:cubicBezTo>
                  <a:pt x="10882" y="5022"/>
                  <a:pt x="10852" y="5132"/>
                  <a:pt x="10882" y="4763"/>
                </a:cubicBezTo>
                <a:cubicBezTo>
                  <a:pt x="10807" y="4652"/>
                  <a:pt x="10807" y="4652"/>
                  <a:pt x="10807" y="4652"/>
                </a:cubicBezTo>
                <a:cubicBezTo>
                  <a:pt x="10763" y="4542"/>
                  <a:pt x="10763" y="4542"/>
                  <a:pt x="10763" y="4542"/>
                </a:cubicBezTo>
                <a:cubicBezTo>
                  <a:pt x="10718" y="4431"/>
                  <a:pt x="10718" y="4431"/>
                  <a:pt x="10718" y="4431"/>
                </a:cubicBezTo>
                <a:cubicBezTo>
                  <a:pt x="10688" y="4320"/>
                  <a:pt x="10688" y="4320"/>
                  <a:pt x="10688" y="4320"/>
                </a:cubicBezTo>
                <a:cubicBezTo>
                  <a:pt x="10599" y="4320"/>
                  <a:pt x="10599" y="4320"/>
                  <a:pt x="10599" y="4320"/>
                </a:cubicBezTo>
                <a:cubicBezTo>
                  <a:pt x="10688" y="4320"/>
                  <a:pt x="10688" y="4320"/>
                  <a:pt x="10688" y="4320"/>
                </a:cubicBezTo>
                <a:cubicBezTo>
                  <a:pt x="10718" y="4431"/>
                  <a:pt x="10718" y="4431"/>
                  <a:pt x="10718" y="4431"/>
                </a:cubicBezTo>
                <a:cubicBezTo>
                  <a:pt x="10763" y="4542"/>
                  <a:pt x="10763" y="4542"/>
                  <a:pt x="10763" y="4542"/>
                </a:cubicBezTo>
                <a:cubicBezTo>
                  <a:pt x="10807" y="4652"/>
                  <a:pt x="10807" y="4652"/>
                  <a:pt x="10807" y="4652"/>
                </a:cubicBezTo>
                <a:cubicBezTo>
                  <a:pt x="10763" y="4542"/>
                  <a:pt x="10763" y="4542"/>
                  <a:pt x="10763" y="4542"/>
                </a:cubicBezTo>
                <a:cubicBezTo>
                  <a:pt x="10718" y="4431"/>
                  <a:pt x="10718" y="4431"/>
                  <a:pt x="10718" y="4431"/>
                </a:cubicBezTo>
                <a:cubicBezTo>
                  <a:pt x="10688" y="4320"/>
                  <a:pt x="10688" y="4320"/>
                  <a:pt x="10688" y="4320"/>
                </a:cubicBezTo>
                <a:cubicBezTo>
                  <a:pt x="10688" y="4025"/>
                  <a:pt x="10688" y="4025"/>
                  <a:pt x="10688" y="4025"/>
                </a:cubicBezTo>
                <a:moveTo>
                  <a:pt x="10525" y="3914"/>
                </a:moveTo>
                <a:cubicBezTo>
                  <a:pt x="10480" y="4025"/>
                  <a:pt x="10480" y="4025"/>
                  <a:pt x="10480" y="4025"/>
                </a:cubicBezTo>
                <a:cubicBezTo>
                  <a:pt x="10554" y="4025"/>
                  <a:pt x="10554" y="4025"/>
                  <a:pt x="10554" y="4025"/>
                </a:cubicBezTo>
                <a:cubicBezTo>
                  <a:pt x="10525" y="3914"/>
                  <a:pt x="10525" y="3914"/>
                  <a:pt x="10525" y="3914"/>
                </a:cubicBezTo>
                <a:moveTo>
                  <a:pt x="11477" y="3692"/>
                </a:moveTo>
                <a:cubicBezTo>
                  <a:pt x="11418" y="3803"/>
                  <a:pt x="11418" y="3803"/>
                  <a:pt x="11418" y="3803"/>
                </a:cubicBezTo>
                <a:cubicBezTo>
                  <a:pt x="11448" y="3914"/>
                  <a:pt x="11448" y="3914"/>
                  <a:pt x="11448" y="3914"/>
                </a:cubicBezTo>
                <a:cubicBezTo>
                  <a:pt x="11492" y="4025"/>
                  <a:pt x="11492" y="4025"/>
                  <a:pt x="11492" y="4025"/>
                </a:cubicBezTo>
                <a:cubicBezTo>
                  <a:pt x="11537" y="4025"/>
                  <a:pt x="11537" y="4025"/>
                  <a:pt x="11537" y="4025"/>
                </a:cubicBezTo>
                <a:cubicBezTo>
                  <a:pt x="11477" y="3692"/>
                  <a:pt x="11477" y="3692"/>
                  <a:pt x="11477" y="3692"/>
                </a:cubicBezTo>
                <a:moveTo>
                  <a:pt x="11165" y="3692"/>
                </a:moveTo>
                <a:cubicBezTo>
                  <a:pt x="11180" y="3840"/>
                  <a:pt x="11180" y="4025"/>
                  <a:pt x="11254" y="4025"/>
                </a:cubicBezTo>
                <a:cubicBezTo>
                  <a:pt x="11358" y="4025"/>
                  <a:pt x="11328" y="3951"/>
                  <a:pt x="11373" y="3803"/>
                </a:cubicBezTo>
                <a:cubicBezTo>
                  <a:pt x="11209" y="3914"/>
                  <a:pt x="11209" y="3914"/>
                  <a:pt x="11209" y="3914"/>
                </a:cubicBezTo>
                <a:cubicBezTo>
                  <a:pt x="11165" y="3692"/>
                  <a:pt x="11165" y="3692"/>
                  <a:pt x="11165" y="3692"/>
                </a:cubicBezTo>
                <a:moveTo>
                  <a:pt x="11894" y="3175"/>
                </a:moveTo>
                <a:cubicBezTo>
                  <a:pt x="11894" y="3175"/>
                  <a:pt x="11894" y="3175"/>
                  <a:pt x="11894" y="3175"/>
                </a:cubicBezTo>
                <a:moveTo>
                  <a:pt x="7652" y="2732"/>
                </a:moveTo>
                <a:cubicBezTo>
                  <a:pt x="7696" y="2843"/>
                  <a:pt x="7696" y="2843"/>
                  <a:pt x="7696" y="2843"/>
                </a:cubicBezTo>
                <a:cubicBezTo>
                  <a:pt x="7652" y="2732"/>
                  <a:pt x="7652" y="2732"/>
                  <a:pt x="7652" y="2732"/>
                </a:cubicBezTo>
                <a:moveTo>
                  <a:pt x="9587" y="2732"/>
                </a:moveTo>
                <a:cubicBezTo>
                  <a:pt x="9587" y="2732"/>
                  <a:pt x="9587" y="2732"/>
                  <a:pt x="9587" y="2732"/>
                </a:cubicBezTo>
                <a:moveTo>
                  <a:pt x="9840" y="2658"/>
                </a:moveTo>
                <a:cubicBezTo>
                  <a:pt x="9587" y="2732"/>
                  <a:pt x="9587" y="2732"/>
                  <a:pt x="9587" y="2732"/>
                </a:cubicBezTo>
                <a:cubicBezTo>
                  <a:pt x="9512" y="2732"/>
                  <a:pt x="9512" y="2732"/>
                  <a:pt x="9512" y="2732"/>
                </a:cubicBezTo>
                <a:cubicBezTo>
                  <a:pt x="9468" y="2954"/>
                  <a:pt x="9468" y="2954"/>
                  <a:pt x="9468" y="2954"/>
                </a:cubicBezTo>
                <a:cubicBezTo>
                  <a:pt x="9512" y="2954"/>
                  <a:pt x="9512" y="2954"/>
                  <a:pt x="9512" y="2954"/>
                </a:cubicBezTo>
                <a:cubicBezTo>
                  <a:pt x="9512" y="3065"/>
                  <a:pt x="9512" y="3065"/>
                  <a:pt x="9512" y="3065"/>
                </a:cubicBezTo>
                <a:cubicBezTo>
                  <a:pt x="9617" y="3138"/>
                  <a:pt x="9587" y="3175"/>
                  <a:pt x="9676" y="3175"/>
                </a:cubicBezTo>
                <a:cubicBezTo>
                  <a:pt x="9780" y="3175"/>
                  <a:pt x="9780" y="2991"/>
                  <a:pt x="9959" y="2954"/>
                </a:cubicBezTo>
                <a:cubicBezTo>
                  <a:pt x="9959" y="2769"/>
                  <a:pt x="9959" y="2769"/>
                  <a:pt x="9959" y="2769"/>
                </a:cubicBezTo>
                <a:cubicBezTo>
                  <a:pt x="9840" y="2658"/>
                  <a:pt x="9840" y="2658"/>
                  <a:pt x="9840" y="2658"/>
                </a:cubicBezTo>
                <a:moveTo>
                  <a:pt x="13725" y="2289"/>
                </a:moveTo>
                <a:cubicBezTo>
                  <a:pt x="13725" y="2289"/>
                  <a:pt x="13725" y="2289"/>
                  <a:pt x="13725" y="2326"/>
                </a:cubicBezTo>
                <a:cubicBezTo>
                  <a:pt x="13725" y="2326"/>
                  <a:pt x="13725" y="2326"/>
                  <a:pt x="13740" y="2326"/>
                </a:cubicBezTo>
                <a:cubicBezTo>
                  <a:pt x="13740" y="2326"/>
                  <a:pt x="13740" y="2326"/>
                  <a:pt x="13740" y="2289"/>
                </a:cubicBezTo>
                <a:cubicBezTo>
                  <a:pt x="13725" y="2289"/>
                  <a:pt x="13725" y="2289"/>
                  <a:pt x="13725" y="2289"/>
                </a:cubicBezTo>
                <a:moveTo>
                  <a:pt x="9274" y="2215"/>
                </a:moveTo>
                <a:cubicBezTo>
                  <a:pt x="9229" y="2326"/>
                  <a:pt x="9229" y="2326"/>
                  <a:pt x="9229" y="2326"/>
                </a:cubicBezTo>
                <a:cubicBezTo>
                  <a:pt x="9274" y="2215"/>
                  <a:pt x="9274" y="2215"/>
                  <a:pt x="9274" y="2215"/>
                </a:cubicBezTo>
                <a:moveTo>
                  <a:pt x="7696" y="1994"/>
                </a:moveTo>
                <a:cubicBezTo>
                  <a:pt x="7652" y="1994"/>
                  <a:pt x="7652" y="1994"/>
                  <a:pt x="7652" y="1994"/>
                </a:cubicBezTo>
                <a:cubicBezTo>
                  <a:pt x="7532" y="1994"/>
                  <a:pt x="7532" y="1994"/>
                  <a:pt x="7532" y="1994"/>
                </a:cubicBezTo>
                <a:cubicBezTo>
                  <a:pt x="7562" y="2215"/>
                  <a:pt x="7562" y="2215"/>
                  <a:pt x="7562" y="2215"/>
                </a:cubicBezTo>
                <a:cubicBezTo>
                  <a:pt x="7652" y="2215"/>
                  <a:pt x="7652" y="2215"/>
                  <a:pt x="7652" y="2215"/>
                </a:cubicBezTo>
                <a:cubicBezTo>
                  <a:pt x="7696" y="1994"/>
                  <a:pt x="7696" y="1994"/>
                  <a:pt x="7696" y="1994"/>
                </a:cubicBezTo>
                <a:moveTo>
                  <a:pt x="12415" y="6942"/>
                </a:moveTo>
                <a:cubicBezTo>
                  <a:pt x="12415" y="6942"/>
                  <a:pt x="12415" y="6942"/>
                  <a:pt x="12415" y="6942"/>
                </a:cubicBezTo>
                <a:moveTo>
                  <a:pt x="14082" y="6757"/>
                </a:moveTo>
                <a:cubicBezTo>
                  <a:pt x="14082" y="6757"/>
                  <a:pt x="14082" y="6757"/>
                  <a:pt x="14082" y="6757"/>
                </a:cubicBezTo>
                <a:moveTo>
                  <a:pt x="14082" y="6757"/>
                </a:moveTo>
                <a:cubicBezTo>
                  <a:pt x="14082" y="6757"/>
                  <a:pt x="14082" y="6757"/>
                  <a:pt x="14082" y="6757"/>
                </a:cubicBezTo>
                <a:moveTo>
                  <a:pt x="14082" y="6757"/>
                </a:moveTo>
                <a:cubicBezTo>
                  <a:pt x="14082" y="6757"/>
                  <a:pt x="14082" y="6757"/>
                  <a:pt x="14082" y="6757"/>
                </a:cubicBezTo>
                <a:cubicBezTo>
                  <a:pt x="14082" y="6757"/>
                  <a:pt x="14082" y="6757"/>
                  <a:pt x="14082" y="6757"/>
                </a:cubicBezTo>
                <a:moveTo>
                  <a:pt x="13591" y="6831"/>
                </a:moveTo>
                <a:cubicBezTo>
                  <a:pt x="13591" y="6646"/>
                  <a:pt x="13591" y="6646"/>
                  <a:pt x="13591" y="6646"/>
                </a:cubicBezTo>
                <a:cubicBezTo>
                  <a:pt x="13591" y="6831"/>
                  <a:pt x="13591" y="6831"/>
                  <a:pt x="13591" y="6831"/>
                </a:cubicBezTo>
                <a:cubicBezTo>
                  <a:pt x="13755" y="6794"/>
                  <a:pt x="13755" y="6794"/>
                  <a:pt x="13755" y="6794"/>
                </a:cubicBezTo>
                <a:cubicBezTo>
                  <a:pt x="13591" y="6831"/>
                  <a:pt x="13591" y="6831"/>
                  <a:pt x="13591" y="6831"/>
                </a:cubicBezTo>
                <a:moveTo>
                  <a:pt x="13353" y="6535"/>
                </a:moveTo>
                <a:cubicBezTo>
                  <a:pt x="13502" y="6535"/>
                  <a:pt x="13561" y="6462"/>
                  <a:pt x="13591" y="6462"/>
                </a:cubicBezTo>
                <a:cubicBezTo>
                  <a:pt x="13591" y="6462"/>
                  <a:pt x="13591" y="6462"/>
                  <a:pt x="13591" y="6462"/>
                </a:cubicBezTo>
                <a:cubicBezTo>
                  <a:pt x="13621" y="6462"/>
                  <a:pt x="13636" y="6498"/>
                  <a:pt x="13666" y="6609"/>
                </a:cubicBezTo>
                <a:cubicBezTo>
                  <a:pt x="13666" y="6609"/>
                  <a:pt x="13666" y="6609"/>
                  <a:pt x="13666" y="6609"/>
                </a:cubicBezTo>
                <a:cubicBezTo>
                  <a:pt x="13666" y="6609"/>
                  <a:pt x="13680" y="6646"/>
                  <a:pt x="13680" y="6646"/>
                </a:cubicBezTo>
                <a:cubicBezTo>
                  <a:pt x="13680" y="6646"/>
                  <a:pt x="13680" y="6646"/>
                  <a:pt x="13680" y="6646"/>
                </a:cubicBezTo>
                <a:cubicBezTo>
                  <a:pt x="13680" y="6646"/>
                  <a:pt x="13666" y="6609"/>
                  <a:pt x="13666" y="6609"/>
                </a:cubicBezTo>
                <a:cubicBezTo>
                  <a:pt x="13666" y="6609"/>
                  <a:pt x="13666" y="6609"/>
                  <a:pt x="13666" y="6609"/>
                </a:cubicBezTo>
                <a:cubicBezTo>
                  <a:pt x="13636" y="6498"/>
                  <a:pt x="13621" y="6462"/>
                  <a:pt x="13591" y="6462"/>
                </a:cubicBezTo>
                <a:cubicBezTo>
                  <a:pt x="13591" y="6462"/>
                  <a:pt x="13591" y="6462"/>
                  <a:pt x="13591" y="6462"/>
                </a:cubicBezTo>
                <a:cubicBezTo>
                  <a:pt x="13561" y="6462"/>
                  <a:pt x="13502" y="6535"/>
                  <a:pt x="13353" y="6535"/>
                </a:cubicBezTo>
                <a:cubicBezTo>
                  <a:pt x="13353" y="6535"/>
                  <a:pt x="13353" y="6535"/>
                  <a:pt x="13353" y="6535"/>
                </a:cubicBezTo>
                <a:moveTo>
                  <a:pt x="10525" y="6351"/>
                </a:moveTo>
                <a:cubicBezTo>
                  <a:pt x="10525" y="6351"/>
                  <a:pt x="10525" y="6351"/>
                  <a:pt x="10525" y="6351"/>
                </a:cubicBezTo>
                <a:cubicBezTo>
                  <a:pt x="10525" y="6351"/>
                  <a:pt x="10525" y="6351"/>
                  <a:pt x="10525" y="6351"/>
                </a:cubicBezTo>
                <a:cubicBezTo>
                  <a:pt x="10525" y="6351"/>
                  <a:pt x="10525" y="6351"/>
                  <a:pt x="10525" y="6351"/>
                </a:cubicBezTo>
                <a:moveTo>
                  <a:pt x="10510" y="6351"/>
                </a:moveTo>
                <a:cubicBezTo>
                  <a:pt x="10510" y="6351"/>
                  <a:pt x="10495" y="6351"/>
                  <a:pt x="10480" y="6351"/>
                </a:cubicBezTo>
                <a:cubicBezTo>
                  <a:pt x="10495" y="6351"/>
                  <a:pt x="10510" y="6351"/>
                  <a:pt x="10510" y="6351"/>
                </a:cubicBezTo>
                <a:moveTo>
                  <a:pt x="10465" y="6351"/>
                </a:moveTo>
                <a:cubicBezTo>
                  <a:pt x="10465" y="6351"/>
                  <a:pt x="10450" y="6351"/>
                  <a:pt x="10435" y="6351"/>
                </a:cubicBezTo>
                <a:cubicBezTo>
                  <a:pt x="10450" y="6351"/>
                  <a:pt x="10465" y="6351"/>
                  <a:pt x="10465" y="6351"/>
                </a:cubicBezTo>
                <a:moveTo>
                  <a:pt x="13353" y="6498"/>
                </a:moveTo>
                <a:cubicBezTo>
                  <a:pt x="13368" y="6351"/>
                  <a:pt x="13383" y="6314"/>
                  <a:pt x="13383" y="6314"/>
                </a:cubicBezTo>
                <a:cubicBezTo>
                  <a:pt x="13383" y="6314"/>
                  <a:pt x="13368" y="6351"/>
                  <a:pt x="13353" y="6498"/>
                </a:cubicBezTo>
                <a:moveTo>
                  <a:pt x="10331" y="6314"/>
                </a:moveTo>
                <a:cubicBezTo>
                  <a:pt x="10331" y="6314"/>
                  <a:pt x="10331" y="6314"/>
                  <a:pt x="10331" y="6314"/>
                </a:cubicBezTo>
                <a:cubicBezTo>
                  <a:pt x="10331" y="6314"/>
                  <a:pt x="10331" y="6314"/>
                  <a:pt x="10331" y="6314"/>
                </a:cubicBezTo>
                <a:moveTo>
                  <a:pt x="10391" y="6314"/>
                </a:moveTo>
                <a:cubicBezTo>
                  <a:pt x="10376" y="6314"/>
                  <a:pt x="10361" y="6314"/>
                  <a:pt x="10346" y="6314"/>
                </a:cubicBezTo>
                <a:cubicBezTo>
                  <a:pt x="10361" y="6314"/>
                  <a:pt x="10376" y="6314"/>
                  <a:pt x="10391" y="6314"/>
                </a:cubicBezTo>
                <a:moveTo>
                  <a:pt x="10346" y="6314"/>
                </a:moveTo>
                <a:cubicBezTo>
                  <a:pt x="10346" y="6314"/>
                  <a:pt x="10346" y="6314"/>
                  <a:pt x="10346" y="6314"/>
                </a:cubicBezTo>
                <a:cubicBezTo>
                  <a:pt x="10346" y="6314"/>
                  <a:pt x="10346" y="6314"/>
                  <a:pt x="10346" y="6314"/>
                </a:cubicBezTo>
                <a:cubicBezTo>
                  <a:pt x="10346" y="6314"/>
                  <a:pt x="10346" y="6314"/>
                  <a:pt x="10346" y="6314"/>
                </a:cubicBezTo>
                <a:moveTo>
                  <a:pt x="14246" y="6314"/>
                </a:moveTo>
                <a:cubicBezTo>
                  <a:pt x="14246" y="6314"/>
                  <a:pt x="14246" y="6314"/>
                  <a:pt x="14246" y="6314"/>
                </a:cubicBezTo>
                <a:cubicBezTo>
                  <a:pt x="14321" y="6314"/>
                  <a:pt x="14321" y="6314"/>
                  <a:pt x="14321" y="6314"/>
                </a:cubicBezTo>
                <a:cubicBezTo>
                  <a:pt x="14246" y="6314"/>
                  <a:pt x="14246" y="6314"/>
                  <a:pt x="14246" y="6314"/>
                </a:cubicBezTo>
                <a:moveTo>
                  <a:pt x="10718" y="6240"/>
                </a:moveTo>
                <a:cubicBezTo>
                  <a:pt x="10718" y="6240"/>
                  <a:pt x="10718" y="6203"/>
                  <a:pt x="10718" y="6203"/>
                </a:cubicBezTo>
                <a:cubicBezTo>
                  <a:pt x="10718" y="6203"/>
                  <a:pt x="10718" y="6240"/>
                  <a:pt x="10718" y="6240"/>
                </a:cubicBezTo>
                <a:moveTo>
                  <a:pt x="10718" y="6203"/>
                </a:moveTo>
                <a:cubicBezTo>
                  <a:pt x="10718" y="6203"/>
                  <a:pt x="10718" y="6203"/>
                  <a:pt x="10718" y="6203"/>
                </a:cubicBezTo>
                <a:moveTo>
                  <a:pt x="13993" y="5908"/>
                </a:moveTo>
                <a:cubicBezTo>
                  <a:pt x="13993" y="5908"/>
                  <a:pt x="13993" y="5908"/>
                  <a:pt x="13993" y="5908"/>
                </a:cubicBezTo>
                <a:cubicBezTo>
                  <a:pt x="13993" y="5908"/>
                  <a:pt x="13993" y="5908"/>
                  <a:pt x="13993" y="5908"/>
                </a:cubicBezTo>
                <a:moveTo>
                  <a:pt x="11373" y="5908"/>
                </a:moveTo>
                <a:cubicBezTo>
                  <a:pt x="11373" y="5908"/>
                  <a:pt x="11373" y="5908"/>
                  <a:pt x="11373" y="5908"/>
                </a:cubicBezTo>
                <a:cubicBezTo>
                  <a:pt x="11373" y="5908"/>
                  <a:pt x="11373" y="5908"/>
                  <a:pt x="11373" y="5908"/>
                </a:cubicBezTo>
                <a:cubicBezTo>
                  <a:pt x="11373" y="5908"/>
                  <a:pt x="11373" y="5908"/>
                  <a:pt x="11373" y="5908"/>
                </a:cubicBezTo>
                <a:moveTo>
                  <a:pt x="11373" y="5908"/>
                </a:moveTo>
                <a:cubicBezTo>
                  <a:pt x="11373" y="5908"/>
                  <a:pt x="11358" y="5908"/>
                  <a:pt x="11343" y="5908"/>
                </a:cubicBezTo>
                <a:cubicBezTo>
                  <a:pt x="11358" y="5908"/>
                  <a:pt x="11373" y="5908"/>
                  <a:pt x="11373" y="5908"/>
                </a:cubicBezTo>
                <a:moveTo>
                  <a:pt x="11343" y="5908"/>
                </a:moveTo>
                <a:cubicBezTo>
                  <a:pt x="11343" y="5908"/>
                  <a:pt x="11343" y="5908"/>
                  <a:pt x="11343" y="5908"/>
                </a:cubicBezTo>
                <a:cubicBezTo>
                  <a:pt x="11343" y="5908"/>
                  <a:pt x="11343" y="5908"/>
                  <a:pt x="11343" y="5908"/>
                </a:cubicBezTo>
                <a:moveTo>
                  <a:pt x="11254" y="5908"/>
                </a:moveTo>
                <a:cubicBezTo>
                  <a:pt x="11254" y="5908"/>
                  <a:pt x="11254" y="5908"/>
                  <a:pt x="11269" y="5908"/>
                </a:cubicBezTo>
                <a:cubicBezTo>
                  <a:pt x="11254" y="5908"/>
                  <a:pt x="11254" y="5908"/>
                  <a:pt x="11254" y="5908"/>
                </a:cubicBezTo>
                <a:moveTo>
                  <a:pt x="11328" y="5908"/>
                </a:moveTo>
                <a:cubicBezTo>
                  <a:pt x="11314" y="5908"/>
                  <a:pt x="11299" y="5908"/>
                  <a:pt x="11284" y="5908"/>
                </a:cubicBezTo>
                <a:cubicBezTo>
                  <a:pt x="11299" y="5908"/>
                  <a:pt x="11314" y="5908"/>
                  <a:pt x="11328" y="5908"/>
                </a:cubicBezTo>
                <a:moveTo>
                  <a:pt x="11269" y="5908"/>
                </a:moveTo>
                <a:cubicBezTo>
                  <a:pt x="11269" y="5908"/>
                  <a:pt x="11269" y="5908"/>
                  <a:pt x="11269" y="5908"/>
                </a:cubicBezTo>
                <a:cubicBezTo>
                  <a:pt x="11269" y="5908"/>
                  <a:pt x="11269" y="5908"/>
                  <a:pt x="11269" y="5908"/>
                </a:cubicBezTo>
                <a:cubicBezTo>
                  <a:pt x="11269" y="5908"/>
                  <a:pt x="11269" y="5908"/>
                  <a:pt x="11269" y="5908"/>
                </a:cubicBezTo>
                <a:moveTo>
                  <a:pt x="11448" y="5612"/>
                </a:moveTo>
                <a:cubicBezTo>
                  <a:pt x="11448" y="5612"/>
                  <a:pt x="11448" y="5575"/>
                  <a:pt x="11448" y="5575"/>
                </a:cubicBezTo>
                <a:cubicBezTo>
                  <a:pt x="11448" y="5575"/>
                  <a:pt x="11448" y="5612"/>
                  <a:pt x="11448" y="5612"/>
                </a:cubicBezTo>
                <a:moveTo>
                  <a:pt x="10718" y="5391"/>
                </a:moveTo>
                <a:cubicBezTo>
                  <a:pt x="10718" y="5391"/>
                  <a:pt x="10718" y="5391"/>
                  <a:pt x="10718" y="5391"/>
                </a:cubicBezTo>
                <a:moveTo>
                  <a:pt x="10718" y="5391"/>
                </a:moveTo>
                <a:cubicBezTo>
                  <a:pt x="10852" y="5280"/>
                  <a:pt x="10852" y="5280"/>
                  <a:pt x="10852" y="5280"/>
                </a:cubicBezTo>
                <a:cubicBezTo>
                  <a:pt x="10718" y="5391"/>
                  <a:pt x="10718" y="5391"/>
                  <a:pt x="10718" y="5391"/>
                </a:cubicBezTo>
                <a:moveTo>
                  <a:pt x="11269" y="5391"/>
                </a:moveTo>
                <a:cubicBezTo>
                  <a:pt x="11046" y="5280"/>
                  <a:pt x="11046" y="5280"/>
                  <a:pt x="11046" y="5280"/>
                </a:cubicBezTo>
                <a:cubicBezTo>
                  <a:pt x="11269" y="5391"/>
                  <a:pt x="11269" y="5391"/>
                  <a:pt x="11269" y="5391"/>
                </a:cubicBezTo>
                <a:moveTo>
                  <a:pt x="11448" y="5575"/>
                </a:moveTo>
                <a:cubicBezTo>
                  <a:pt x="11194" y="5538"/>
                  <a:pt x="11403" y="5465"/>
                  <a:pt x="11194" y="5280"/>
                </a:cubicBezTo>
                <a:cubicBezTo>
                  <a:pt x="11194" y="5280"/>
                  <a:pt x="11194" y="5280"/>
                  <a:pt x="11194" y="5280"/>
                </a:cubicBezTo>
                <a:cubicBezTo>
                  <a:pt x="11403" y="5465"/>
                  <a:pt x="11194" y="5538"/>
                  <a:pt x="11448" y="5575"/>
                </a:cubicBezTo>
                <a:cubicBezTo>
                  <a:pt x="11448" y="5575"/>
                  <a:pt x="11448" y="5575"/>
                  <a:pt x="11448" y="5575"/>
                </a:cubicBezTo>
                <a:moveTo>
                  <a:pt x="11254" y="4763"/>
                </a:moveTo>
                <a:cubicBezTo>
                  <a:pt x="11254" y="4763"/>
                  <a:pt x="11254" y="4763"/>
                  <a:pt x="11254" y="4763"/>
                </a:cubicBezTo>
                <a:moveTo>
                  <a:pt x="11775" y="4542"/>
                </a:moveTo>
                <a:cubicBezTo>
                  <a:pt x="11775" y="4542"/>
                  <a:pt x="11775" y="4542"/>
                  <a:pt x="11775" y="4542"/>
                </a:cubicBezTo>
                <a:moveTo>
                  <a:pt x="12103" y="4542"/>
                </a:moveTo>
                <a:cubicBezTo>
                  <a:pt x="12103" y="4098"/>
                  <a:pt x="12103" y="4098"/>
                  <a:pt x="12103" y="4098"/>
                </a:cubicBezTo>
                <a:cubicBezTo>
                  <a:pt x="12103" y="4098"/>
                  <a:pt x="12103" y="4098"/>
                  <a:pt x="12103" y="4098"/>
                </a:cubicBezTo>
                <a:cubicBezTo>
                  <a:pt x="12103" y="4542"/>
                  <a:pt x="12103" y="4542"/>
                  <a:pt x="12103" y="4542"/>
                </a:cubicBezTo>
                <a:moveTo>
                  <a:pt x="11656" y="3914"/>
                </a:moveTo>
                <a:cubicBezTo>
                  <a:pt x="11567" y="3877"/>
                  <a:pt x="11567" y="3877"/>
                  <a:pt x="11567" y="3877"/>
                </a:cubicBezTo>
                <a:cubicBezTo>
                  <a:pt x="11656" y="3914"/>
                  <a:pt x="11656" y="3914"/>
                  <a:pt x="11656" y="3914"/>
                </a:cubicBezTo>
                <a:moveTo>
                  <a:pt x="12237" y="4172"/>
                </a:moveTo>
                <a:cubicBezTo>
                  <a:pt x="12296" y="4172"/>
                  <a:pt x="12311" y="4098"/>
                  <a:pt x="12266" y="3840"/>
                </a:cubicBezTo>
                <a:cubicBezTo>
                  <a:pt x="12311" y="4098"/>
                  <a:pt x="12296" y="4172"/>
                  <a:pt x="12237" y="4172"/>
                </a:cubicBezTo>
                <a:moveTo>
                  <a:pt x="12266" y="3803"/>
                </a:moveTo>
                <a:cubicBezTo>
                  <a:pt x="12266" y="3803"/>
                  <a:pt x="12266" y="3803"/>
                  <a:pt x="12266" y="3803"/>
                </a:cubicBezTo>
                <a:cubicBezTo>
                  <a:pt x="12266" y="3803"/>
                  <a:pt x="12266" y="3803"/>
                  <a:pt x="12266" y="3803"/>
                </a:cubicBezTo>
                <a:cubicBezTo>
                  <a:pt x="12266" y="3803"/>
                  <a:pt x="12266" y="3803"/>
                  <a:pt x="12266" y="3803"/>
                </a:cubicBezTo>
                <a:moveTo>
                  <a:pt x="12549" y="3692"/>
                </a:moveTo>
                <a:cubicBezTo>
                  <a:pt x="12549" y="3582"/>
                  <a:pt x="12549" y="3582"/>
                  <a:pt x="12549" y="3582"/>
                </a:cubicBezTo>
                <a:cubicBezTo>
                  <a:pt x="12549" y="3692"/>
                  <a:pt x="12549" y="3692"/>
                  <a:pt x="12549" y="3692"/>
                </a:cubicBezTo>
                <a:moveTo>
                  <a:pt x="12713" y="3692"/>
                </a:moveTo>
                <a:cubicBezTo>
                  <a:pt x="12638" y="3692"/>
                  <a:pt x="12638" y="3545"/>
                  <a:pt x="12624" y="3360"/>
                </a:cubicBezTo>
                <a:cubicBezTo>
                  <a:pt x="12624" y="3360"/>
                  <a:pt x="12624" y="3360"/>
                  <a:pt x="12624" y="3360"/>
                </a:cubicBezTo>
                <a:cubicBezTo>
                  <a:pt x="12638" y="3545"/>
                  <a:pt x="12638" y="3692"/>
                  <a:pt x="12713" y="3692"/>
                </a:cubicBezTo>
                <a:cubicBezTo>
                  <a:pt x="12817" y="3692"/>
                  <a:pt x="12787" y="3655"/>
                  <a:pt x="12832" y="3471"/>
                </a:cubicBezTo>
                <a:cubicBezTo>
                  <a:pt x="12832" y="3471"/>
                  <a:pt x="12832" y="3471"/>
                  <a:pt x="12832" y="3471"/>
                </a:cubicBezTo>
                <a:cubicBezTo>
                  <a:pt x="12787" y="3655"/>
                  <a:pt x="12817" y="3692"/>
                  <a:pt x="12713" y="3692"/>
                </a:cubicBezTo>
                <a:moveTo>
                  <a:pt x="11209" y="3286"/>
                </a:moveTo>
                <a:cubicBezTo>
                  <a:pt x="11209" y="3286"/>
                  <a:pt x="11209" y="3286"/>
                  <a:pt x="11209" y="3286"/>
                </a:cubicBezTo>
                <a:moveTo>
                  <a:pt x="13040" y="3582"/>
                </a:moveTo>
                <a:cubicBezTo>
                  <a:pt x="12951" y="3471"/>
                  <a:pt x="12951" y="3471"/>
                  <a:pt x="12951" y="3471"/>
                </a:cubicBezTo>
                <a:cubicBezTo>
                  <a:pt x="12877" y="3360"/>
                  <a:pt x="12877" y="3360"/>
                  <a:pt x="12877" y="3360"/>
                </a:cubicBezTo>
                <a:cubicBezTo>
                  <a:pt x="12936" y="3138"/>
                  <a:pt x="12936" y="3138"/>
                  <a:pt x="12936" y="3138"/>
                </a:cubicBezTo>
                <a:cubicBezTo>
                  <a:pt x="12996" y="3360"/>
                  <a:pt x="12996" y="3360"/>
                  <a:pt x="12996" y="3360"/>
                </a:cubicBezTo>
                <a:cubicBezTo>
                  <a:pt x="12951" y="3471"/>
                  <a:pt x="12951" y="3471"/>
                  <a:pt x="12951" y="3471"/>
                </a:cubicBezTo>
                <a:cubicBezTo>
                  <a:pt x="13040" y="3582"/>
                  <a:pt x="13040" y="3582"/>
                  <a:pt x="13040" y="3582"/>
                </a:cubicBezTo>
                <a:moveTo>
                  <a:pt x="12222" y="3065"/>
                </a:moveTo>
                <a:cubicBezTo>
                  <a:pt x="12266" y="2954"/>
                  <a:pt x="12266" y="2954"/>
                  <a:pt x="12266" y="2954"/>
                </a:cubicBezTo>
                <a:cubicBezTo>
                  <a:pt x="12222" y="3065"/>
                  <a:pt x="12222" y="3065"/>
                  <a:pt x="12222" y="3065"/>
                </a:cubicBezTo>
                <a:moveTo>
                  <a:pt x="11567" y="2843"/>
                </a:moveTo>
                <a:cubicBezTo>
                  <a:pt x="11567" y="2843"/>
                  <a:pt x="11567" y="2843"/>
                  <a:pt x="11567" y="2843"/>
                </a:cubicBezTo>
                <a:moveTo>
                  <a:pt x="13234" y="2806"/>
                </a:moveTo>
                <a:cubicBezTo>
                  <a:pt x="13234" y="2806"/>
                  <a:pt x="13234" y="2806"/>
                  <a:pt x="13234" y="2806"/>
                </a:cubicBezTo>
                <a:cubicBezTo>
                  <a:pt x="13234" y="2806"/>
                  <a:pt x="13234" y="2806"/>
                  <a:pt x="13234" y="2806"/>
                </a:cubicBezTo>
                <a:cubicBezTo>
                  <a:pt x="13234" y="2806"/>
                  <a:pt x="13234" y="2806"/>
                  <a:pt x="13234" y="2806"/>
                </a:cubicBezTo>
                <a:moveTo>
                  <a:pt x="13234" y="2806"/>
                </a:moveTo>
                <a:cubicBezTo>
                  <a:pt x="13234" y="2806"/>
                  <a:pt x="13234" y="2806"/>
                  <a:pt x="13234" y="2806"/>
                </a:cubicBezTo>
                <a:cubicBezTo>
                  <a:pt x="13234" y="2806"/>
                  <a:pt x="13234" y="2806"/>
                  <a:pt x="13234" y="2806"/>
                </a:cubicBezTo>
                <a:moveTo>
                  <a:pt x="13249" y="2769"/>
                </a:moveTo>
                <a:cubicBezTo>
                  <a:pt x="13249" y="2769"/>
                  <a:pt x="13249" y="2769"/>
                  <a:pt x="13249" y="2769"/>
                </a:cubicBezTo>
                <a:cubicBezTo>
                  <a:pt x="13249" y="2769"/>
                  <a:pt x="13249" y="2769"/>
                  <a:pt x="13249" y="2769"/>
                </a:cubicBezTo>
                <a:moveTo>
                  <a:pt x="13234" y="2806"/>
                </a:moveTo>
                <a:cubicBezTo>
                  <a:pt x="13234" y="2806"/>
                  <a:pt x="13234" y="2769"/>
                  <a:pt x="13234" y="2769"/>
                </a:cubicBezTo>
                <a:cubicBezTo>
                  <a:pt x="13234" y="2769"/>
                  <a:pt x="13234" y="2806"/>
                  <a:pt x="13234" y="2806"/>
                </a:cubicBezTo>
                <a:moveTo>
                  <a:pt x="13249" y="2769"/>
                </a:moveTo>
                <a:cubicBezTo>
                  <a:pt x="13249" y="2769"/>
                  <a:pt x="13249" y="2769"/>
                  <a:pt x="13249" y="2769"/>
                </a:cubicBezTo>
                <a:cubicBezTo>
                  <a:pt x="13249" y="2769"/>
                  <a:pt x="13249" y="2769"/>
                  <a:pt x="13249" y="2769"/>
                </a:cubicBezTo>
                <a:moveTo>
                  <a:pt x="13249" y="2769"/>
                </a:moveTo>
                <a:cubicBezTo>
                  <a:pt x="13249" y="2769"/>
                  <a:pt x="13249" y="2769"/>
                  <a:pt x="13249" y="2769"/>
                </a:cubicBezTo>
                <a:cubicBezTo>
                  <a:pt x="13249" y="2769"/>
                  <a:pt x="13249" y="2769"/>
                  <a:pt x="13249" y="2769"/>
                </a:cubicBezTo>
                <a:moveTo>
                  <a:pt x="12862" y="2732"/>
                </a:moveTo>
                <a:cubicBezTo>
                  <a:pt x="12906" y="2732"/>
                  <a:pt x="12906" y="2732"/>
                  <a:pt x="12906" y="2732"/>
                </a:cubicBezTo>
                <a:cubicBezTo>
                  <a:pt x="13189" y="2732"/>
                  <a:pt x="13189" y="2732"/>
                  <a:pt x="13189" y="2732"/>
                </a:cubicBezTo>
                <a:cubicBezTo>
                  <a:pt x="13189" y="2843"/>
                  <a:pt x="13189" y="2843"/>
                  <a:pt x="13189" y="2843"/>
                </a:cubicBezTo>
                <a:cubicBezTo>
                  <a:pt x="13070" y="2843"/>
                  <a:pt x="13070" y="2843"/>
                  <a:pt x="13070" y="2843"/>
                </a:cubicBezTo>
                <a:cubicBezTo>
                  <a:pt x="12996" y="2843"/>
                  <a:pt x="12996" y="2880"/>
                  <a:pt x="12951" y="2954"/>
                </a:cubicBezTo>
                <a:cubicBezTo>
                  <a:pt x="12951" y="3065"/>
                  <a:pt x="12951" y="3065"/>
                  <a:pt x="12951" y="3065"/>
                </a:cubicBezTo>
                <a:cubicBezTo>
                  <a:pt x="12951" y="2954"/>
                  <a:pt x="12951" y="2954"/>
                  <a:pt x="12951" y="2954"/>
                </a:cubicBezTo>
                <a:cubicBezTo>
                  <a:pt x="12906" y="2954"/>
                  <a:pt x="12906" y="2954"/>
                  <a:pt x="12906" y="2954"/>
                </a:cubicBezTo>
                <a:cubicBezTo>
                  <a:pt x="12906" y="2732"/>
                  <a:pt x="12906" y="2732"/>
                  <a:pt x="12906" y="2732"/>
                </a:cubicBezTo>
                <a:cubicBezTo>
                  <a:pt x="12862" y="2732"/>
                  <a:pt x="12862" y="2732"/>
                  <a:pt x="12862" y="2732"/>
                </a:cubicBezTo>
                <a:moveTo>
                  <a:pt x="13234" y="2769"/>
                </a:moveTo>
                <a:cubicBezTo>
                  <a:pt x="13234" y="2769"/>
                  <a:pt x="13234" y="2769"/>
                  <a:pt x="13234" y="2769"/>
                </a:cubicBezTo>
                <a:cubicBezTo>
                  <a:pt x="13234" y="2769"/>
                  <a:pt x="13249" y="2732"/>
                  <a:pt x="13249" y="2732"/>
                </a:cubicBezTo>
                <a:cubicBezTo>
                  <a:pt x="13249" y="2732"/>
                  <a:pt x="13234" y="2769"/>
                  <a:pt x="13234" y="2769"/>
                </a:cubicBezTo>
                <a:cubicBezTo>
                  <a:pt x="13234" y="2769"/>
                  <a:pt x="13234" y="2769"/>
                  <a:pt x="13234" y="2769"/>
                </a:cubicBezTo>
                <a:moveTo>
                  <a:pt x="13249" y="2732"/>
                </a:moveTo>
                <a:cubicBezTo>
                  <a:pt x="13249" y="2732"/>
                  <a:pt x="13249" y="2732"/>
                  <a:pt x="13249" y="2732"/>
                </a:cubicBezTo>
                <a:cubicBezTo>
                  <a:pt x="13249" y="2732"/>
                  <a:pt x="13249" y="2732"/>
                  <a:pt x="13249" y="2732"/>
                </a:cubicBezTo>
                <a:moveTo>
                  <a:pt x="13249" y="2769"/>
                </a:moveTo>
                <a:cubicBezTo>
                  <a:pt x="13249" y="2732"/>
                  <a:pt x="13249" y="2732"/>
                  <a:pt x="13249" y="2732"/>
                </a:cubicBezTo>
                <a:cubicBezTo>
                  <a:pt x="13249" y="2732"/>
                  <a:pt x="13249" y="2732"/>
                  <a:pt x="13249" y="2769"/>
                </a:cubicBezTo>
                <a:cubicBezTo>
                  <a:pt x="13249" y="2769"/>
                  <a:pt x="13249" y="2769"/>
                  <a:pt x="13249" y="2769"/>
                </a:cubicBezTo>
                <a:moveTo>
                  <a:pt x="13308" y="2658"/>
                </a:moveTo>
                <a:cubicBezTo>
                  <a:pt x="13308" y="2658"/>
                  <a:pt x="13308" y="2658"/>
                  <a:pt x="13308" y="2658"/>
                </a:cubicBezTo>
                <a:moveTo>
                  <a:pt x="12385" y="1994"/>
                </a:moveTo>
                <a:cubicBezTo>
                  <a:pt x="12341" y="1994"/>
                  <a:pt x="12341" y="1994"/>
                  <a:pt x="12341" y="1994"/>
                </a:cubicBezTo>
                <a:cubicBezTo>
                  <a:pt x="12237" y="1994"/>
                  <a:pt x="12237" y="2068"/>
                  <a:pt x="12132" y="2105"/>
                </a:cubicBezTo>
                <a:cubicBezTo>
                  <a:pt x="12341" y="2252"/>
                  <a:pt x="12341" y="2252"/>
                  <a:pt x="12341" y="2252"/>
                </a:cubicBezTo>
                <a:cubicBezTo>
                  <a:pt x="12132" y="2105"/>
                  <a:pt x="12132" y="2105"/>
                  <a:pt x="12132" y="2105"/>
                </a:cubicBezTo>
                <a:cubicBezTo>
                  <a:pt x="11849" y="2326"/>
                  <a:pt x="11849" y="2326"/>
                  <a:pt x="11849" y="2326"/>
                </a:cubicBezTo>
                <a:cubicBezTo>
                  <a:pt x="11820" y="2437"/>
                  <a:pt x="11820" y="2437"/>
                  <a:pt x="11820" y="2437"/>
                </a:cubicBezTo>
                <a:cubicBezTo>
                  <a:pt x="11730" y="2548"/>
                  <a:pt x="11730" y="2548"/>
                  <a:pt x="11730" y="2548"/>
                </a:cubicBezTo>
                <a:cubicBezTo>
                  <a:pt x="11656" y="2548"/>
                  <a:pt x="11656" y="2548"/>
                  <a:pt x="11656" y="2548"/>
                </a:cubicBezTo>
                <a:cubicBezTo>
                  <a:pt x="11611" y="2658"/>
                  <a:pt x="11611" y="2658"/>
                  <a:pt x="11611" y="2658"/>
                </a:cubicBezTo>
                <a:cubicBezTo>
                  <a:pt x="11567" y="2843"/>
                  <a:pt x="11567" y="2843"/>
                  <a:pt x="11567" y="2843"/>
                </a:cubicBezTo>
                <a:cubicBezTo>
                  <a:pt x="11448" y="2954"/>
                  <a:pt x="11448" y="2954"/>
                  <a:pt x="11448" y="2954"/>
                </a:cubicBezTo>
                <a:cubicBezTo>
                  <a:pt x="11403" y="3028"/>
                  <a:pt x="11403" y="3028"/>
                  <a:pt x="11403" y="3028"/>
                </a:cubicBezTo>
                <a:cubicBezTo>
                  <a:pt x="11373" y="3175"/>
                  <a:pt x="11373" y="3175"/>
                  <a:pt x="11373" y="3175"/>
                </a:cubicBezTo>
                <a:cubicBezTo>
                  <a:pt x="11284" y="3286"/>
                  <a:pt x="11284" y="3286"/>
                  <a:pt x="11284" y="3286"/>
                </a:cubicBezTo>
                <a:cubicBezTo>
                  <a:pt x="11209" y="3286"/>
                  <a:pt x="11209" y="3286"/>
                  <a:pt x="11209" y="3286"/>
                </a:cubicBezTo>
                <a:cubicBezTo>
                  <a:pt x="11135" y="3397"/>
                  <a:pt x="11135" y="3397"/>
                  <a:pt x="11135" y="3397"/>
                </a:cubicBezTo>
                <a:cubicBezTo>
                  <a:pt x="11135" y="3582"/>
                  <a:pt x="11135" y="3582"/>
                  <a:pt x="11135" y="3582"/>
                </a:cubicBezTo>
                <a:cubicBezTo>
                  <a:pt x="11165" y="3582"/>
                  <a:pt x="11165" y="3582"/>
                  <a:pt x="11165" y="3582"/>
                </a:cubicBezTo>
                <a:cubicBezTo>
                  <a:pt x="11165" y="3692"/>
                  <a:pt x="11165" y="3692"/>
                  <a:pt x="11165" y="3692"/>
                </a:cubicBezTo>
                <a:cubicBezTo>
                  <a:pt x="11209" y="3914"/>
                  <a:pt x="11209" y="3914"/>
                  <a:pt x="11209" y="3914"/>
                </a:cubicBezTo>
                <a:cubicBezTo>
                  <a:pt x="11373" y="3803"/>
                  <a:pt x="11373" y="3803"/>
                  <a:pt x="11373" y="3803"/>
                </a:cubicBezTo>
                <a:cubicBezTo>
                  <a:pt x="11418" y="3803"/>
                  <a:pt x="11418" y="3803"/>
                  <a:pt x="11418" y="3803"/>
                </a:cubicBezTo>
                <a:cubicBezTo>
                  <a:pt x="11477" y="3692"/>
                  <a:pt x="11477" y="3692"/>
                  <a:pt x="11477" y="3692"/>
                </a:cubicBezTo>
                <a:cubicBezTo>
                  <a:pt x="11537" y="4025"/>
                  <a:pt x="11537" y="4025"/>
                  <a:pt x="11537" y="4025"/>
                </a:cubicBezTo>
                <a:cubicBezTo>
                  <a:pt x="11537" y="4098"/>
                  <a:pt x="11537" y="4098"/>
                  <a:pt x="11537" y="4098"/>
                </a:cubicBezTo>
                <a:cubicBezTo>
                  <a:pt x="11567" y="4320"/>
                  <a:pt x="11567" y="4320"/>
                  <a:pt x="11567" y="4320"/>
                </a:cubicBezTo>
                <a:cubicBezTo>
                  <a:pt x="11760" y="4209"/>
                  <a:pt x="11760" y="4209"/>
                  <a:pt x="11760" y="4209"/>
                </a:cubicBezTo>
                <a:cubicBezTo>
                  <a:pt x="11849" y="3692"/>
                  <a:pt x="11849" y="3692"/>
                  <a:pt x="11849" y="3692"/>
                </a:cubicBezTo>
                <a:cubicBezTo>
                  <a:pt x="11760" y="4209"/>
                  <a:pt x="11760" y="4209"/>
                  <a:pt x="11760" y="4209"/>
                </a:cubicBezTo>
                <a:cubicBezTo>
                  <a:pt x="11567" y="4320"/>
                  <a:pt x="11567" y="4320"/>
                  <a:pt x="11567" y="4320"/>
                </a:cubicBezTo>
                <a:cubicBezTo>
                  <a:pt x="11537" y="4098"/>
                  <a:pt x="11537" y="4098"/>
                  <a:pt x="11537" y="4098"/>
                </a:cubicBezTo>
                <a:cubicBezTo>
                  <a:pt x="11448" y="4431"/>
                  <a:pt x="11448" y="4431"/>
                  <a:pt x="11448" y="4431"/>
                </a:cubicBezTo>
                <a:cubicBezTo>
                  <a:pt x="11983" y="4431"/>
                  <a:pt x="11671" y="3988"/>
                  <a:pt x="11939" y="3803"/>
                </a:cubicBezTo>
                <a:cubicBezTo>
                  <a:pt x="11939" y="3582"/>
                  <a:pt x="11939" y="3582"/>
                  <a:pt x="11939" y="3582"/>
                </a:cubicBezTo>
                <a:cubicBezTo>
                  <a:pt x="11849" y="3582"/>
                  <a:pt x="11849" y="3582"/>
                  <a:pt x="11849" y="3582"/>
                </a:cubicBezTo>
                <a:cubicBezTo>
                  <a:pt x="11894" y="3175"/>
                  <a:pt x="11894" y="3175"/>
                  <a:pt x="11894" y="3175"/>
                </a:cubicBezTo>
                <a:cubicBezTo>
                  <a:pt x="11820" y="3286"/>
                  <a:pt x="11820" y="3286"/>
                  <a:pt x="11820" y="3286"/>
                </a:cubicBezTo>
                <a:cubicBezTo>
                  <a:pt x="11894" y="3175"/>
                  <a:pt x="11894" y="3175"/>
                  <a:pt x="11894" y="3175"/>
                </a:cubicBezTo>
                <a:cubicBezTo>
                  <a:pt x="12058" y="2954"/>
                  <a:pt x="12058" y="2954"/>
                  <a:pt x="12058" y="2954"/>
                </a:cubicBezTo>
                <a:cubicBezTo>
                  <a:pt x="12103" y="2769"/>
                  <a:pt x="12103" y="2769"/>
                  <a:pt x="12103" y="2769"/>
                </a:cubicBezTo>
                <a:cubicBezTo>
                  <a:pt x="12266" y="2732"/>
                  <a:pt x="12266" y="2732"/>
                  <a:pt x="12266" y="2732"/>
                </a:cubicBezTo>
                <a:cubicBezTo>
                  <a:pt x="12341" y="2732"/>
                  <a:pt x="12341" y="2732"/>
                  <a:pt x="12341" y="2732"/>
                </a:cubicBezTo>
                <a:cubicBezTo>
                  <a:pt x="12341" y="2954"/>
                  <a:pt x="12341" y="2954"/>
                  <a:pt x="12341" y="2954"/>
                </a:cubicBezTo>
                <a:cubicBezTo>
                  <a:pt x="12341" y="2732"/>
                  <a:pt x="12341" y="2732"/>
                  <a:pt x="12341" y="2732"/>
                </a:cubicBezTo>
                <a:cubicBezTo>
                  <a:pt x="12266" y="2732"/>
                  <a:pt x="12266" y="2732"/>
                  <a:pt x="12266" y="2732"/>
                </a:cubicBezTo>
                <a:cubicBezTo>
                  <a:pt x="12103" y="2769"/>
                  <a:pt x="12103" y="2769"/>
                  <a:pt x="12103" y="2769"/>
                </a:cubicBezTo>
                <a:cubicBezTo>
                  <a:pt x="12058" y="2954"/>
                  <a:pt x="12058" y="2954"/>
                  <a:pt x="12058" y="2954"/>
                </a:cubicBezTo>
                <a:cubicBezTo>
                  <a:pt x="12103" y="2917"/>
                  <a:pt x="12132" y="2843"/>
                  <a:pt x="12177" y="2843"/>
                </a:cubicBezTo>
                <a:cubicBezTo>
                  <a:pt x="12207" y="2843"/>
                  <a:pt x="12237" y="2880"/>
                  <a:pt x="12266" y="2954"/>
                </a:cubicBezTo>
                <a:cubicBezTo>
                  <a:pt x="12222" y="3065"/>
                  <a:pt x="12222" y="3065"/>
                  <a:pt x="12222" y="3065"/>
                </a:cubicBezTo>
                <a:cubicBezTo>
                  <a:pt x="12103" y="3175"/>
                  <a:pt x="12103" y="3175"/>
                  <a:pt x="12103" y="3175"/>
                </a:cubicBezTo>
                <a:cubicBezTo>
                  <a:pt x="12103" y="3582"/>
                  <a:pt x="12103" y="3582"/>
                  <a:pt x="12103" y="3582"/>
                </a:cubicBezTo>
                <a:cubicBezTo>
                  <a:pt x="12177" y="3582"/>
                  <a:pt x="12177" y="3582"/>
                  <a:pt x="12177" y="3582"/>
                </a:cubicBezTo>
                <a:cubicBezTo>
                  <a:pt x="12341" y="3582"/>
                  <a:pt x="12341" y="3582"/>
                  <a:pt x="12341" y="3582"/>
                </a:cubicBezTo>
                <a:cubicBezTo>
                  <a:pt x="12549" y="3582"/>
                  <a:pt x="12549" y="3582"/>
                  <a:pt x="12549" y="3582"/>
                </a:cubicBezTo>
                <a:cubicBezTo>
                  <a:pt x="12549" y="3692"/>
                  <a:pt x="12549" y="3692"/>
                  <a:pt x="12549" y="3692"/>
                </a:cubicBezTo>
                <a:cubicBezTo>
                  <a:pt x="12341" y="3582"/>
                  <a:pt x="12341" y="3582"/>
                  <a:pt x="12341" y="3582"/>
                </a:cubicBezTo>
                <a:cubicBezTo>
                  <a:pt x="12177" y="3582"/>
                  <a:pt x="12177" y="3582"/>
                  <a:pt x="12177" y="3582"/>
                </a:cubicBezTo>
                <a:cubicBezTo>
                  <a:pt x="12266" y="4098"/>
                  <a:pt x="12266" y="4098"/>
                  <a:pt x="12266" y="4098"/>
                </a:cubicBezTo>
                <a:cubicBezTo>
                  <a:pt x="12103" y="3988"/>
                  <a:pt x="12103" y="3988"/>
                  <a:pt x="12103" y="3988"/>
                </a:cubicBezTo>
                <a:cubicBezTo>
                  <a:pt x="12013" y="4542"/>
                  <a:pt x="12013" y="4542"/>
                  <a:pt x="12013" y="4542"/>
                </a:cubicBezTo>
                <a:cubicBezTo>
                  <a:pt x="11820" y="4542"/>
                  <a:pt x="11820" y="4542"/>
                  <a:pt x="11820" y="4542"/>
                </a:cubicBezTo>
                <a:cubicBezTo>
                  <a:pt x="11775" y="4542"/>
                  <a:pt x="11775" y="4542"/>
                  <a:pt x="11775" y="4542"/>
                </a:cubicBezTo>
                <a:cubicBezTo>
                  <a:pt x="11656" y="4652"/>
                  <a:pt x="11656" y="4652"/>
                  <a:pt x="11656" y="4652"/>
                </a:cubicBezTo>
                <a:cubicBezTo>
                  <a:pt x="11611" y="4652"/>
                  <a:pt x="11611" y="4652"/>
                  <a:pt x="11611" y="4652"/>
                </a:cubicBezTo>
                <a:cubicBezTo>
                  <a:pt x="11448" y="4542"/>
                  <a:pt x="11448" y="4542"/>
                  <a:pt x="11448" y="4542"/>
                </a:cubicBezTo>
                <a:cubicBezTo>
                  <a:pt x="11418" y="4542"/>
                  <a:pt x="11418" y="4542"/>
                  <a:pt x="11418" y="4542"/>
                </a:cubicBezTo>
                <a:cubicBezTo>
                  <a:pt x="11418" y="4320"/>
                  <a:pt x="11418" y="4320"/>
                  <a:pt x="11418" y="4320"/>
                </a:cubicBezTo>
                <a:cubicBezTo>
                  <a:pt x="11448" y="4098"/>
                  <a:pt x="11448" y="4098"/>
                  <a:pt x="11448" y="4098"/>
                </a:cubicBezTo>
                <a:cubicBezTo>
                  <a:pt x="11448" y="4025"/>
                  <a:pt x="11448" y="4025"/>
                  <a:pt x="11448" y="4025"/>
                </a:cubicBezTo>
                <a:cubicBezTo>
                  <a:pt x="11373" y="4025"/>
                  <a:pt x="11373" y="4025"/>
                  <a:pt x="11373" y="4025"/>
                </a:cubicBezTo>
                <a:cubicBezTo>
                  <a:pt x="11328" y="4209"/>
                  <a:pt x="11328" y="4209"/>
                  <a:pt x="11328" y="4209"/>
                </a:cubicBezTo>
                <a:cubicBezTo>
                  <a:pt x="11418" y="4098"/>
                  <a:pt x="11418" y="4098"/>
                  <a:pt x="11418" y="4098"/>
                </a:cubicBezTo>
                <a:cubicBezTo>
                  <a:pt x="11418" y="4320"/>
                  <a:pt x="11418" y="4320"/>
                  <a:pt x="11418" y="4320"/>
                </a:cubicBezTo>
                <a:cubicBezTo>
                  <a:pt x="11418" y="4098"/>
                  <a:pt x="11418" y="4098"/>
                  <a:pt x="11418" y="4098"/>
                </a:cubicBezTo>
                <a:cubicBezTo>
                  <a:pt x="11328" y="4209"/>
                  <a:pt x="11328" y="4209"/>
                  <a:pt x="11328" y="4209"/>
                </a:cubicBezTo>
                <a:cubicBezTo>
                  <a:pt x="11328" y="4320"/>
                  <a:pt x="11328" y="4320"/>
                  <a:pt x="11328" y="4320"/>
                </a:cubicBezTo>
                <a:cubicBezTo>
                  <a:pt x="11328" y="4431"/>
                  <a:pt x="11328" y="4431"/>
                  <a:pt x="11328" y="4431"/>
                </a:cubicBezTo>
                <a:cubicBezTo>
                  <a:pt x="11328" y="4652"/>
                  <a:pt x="11328" y="4652"/>
                  <a:pt x="11328" y="4652"/>
                </a:cubicBezTo>
                <a:cubicBezTo>
                  <a:pt x="11165" y="4652"/>
                  <a:pt x="11165" y="4652"/>
                  <a:pt x="11165" y="4652"/>
                </a:cubicBezTo>
                <a:cubicBezTo>
                  <a:pt x="11135" y="4837"/>
                  <a:pt x="11135" y="4837"/>
                  <a:pt x="11135" y="4837"/>
                </a:cubicBezTo>
                <a:cubicBezTo>
                  <a:pt x="11254" y="4763"/>
                  <a:pt x="11254" y="4763"/>
                  <a:pt x="11254" y="4763"/>
                </a:cubicBezTo>
                <a:cubicBezTo>
                  <a:pt x="11135" y="4837"/>
                  <a:pt x="11135" y="4837"/>
                  <a:pt x="11135" y="4837"/>
                </a:cubicBezTo>
                <a:cubicBezTo>
                  <a:pt x="11046" y="4837"/>
                  <a:pt x="11046" y="4837"/>
                  <a:pt x="11046" y="4837"/>
                </a:cubicBezTo>
                <a:cubicBezTo>
                  <a:pt x="11046" y="5058"/>
                  <a:pt x="11046" y="5058"/>
                  <a:pt x="11046" y="5058"/>
                </a:cubicBezTo>
                <a:cubicBezTo>
                  <a:pt x="11135" y="5095"/>
                  <a:pt x="11135" y="5095"/>
                  <a:pt x="11135" y="5095"/>
                </a:cubicBezTo>
                <a:cubicBezTo>
                  <a:pt x="11046" y="5058"/>
                  <a:pt x="11046" y="5058"/>
                  <a:pt x="11046" y="5058"/>
                </a:cubicBezTo>
                <a:cubicBezTo>
                  <a:pt x="10927" y="5058"/>
                  <a:pt x="10927" y="5058"/>
                  <a:pt x="10927" y="5058"/>
                </a:cubicBezTo>
                <a:cubicBezTo>
                  <a:pt x="10897" y="5169"/>
                  <a:pt x="10897" y="5169"/>
                  <a:pt x="10897" y="5169"/>
                </a:cubicBezTo>
                <a:cubicBezTo>
                  <a:pt x="10852" y="5280"/>
                  <a:pt x="10852" y="5280"/>
                  <a:pt x="10852" y="5280"/>
                </a:cubicBezTo>
                <a:cubicBezTo>
                  <a:pt x="10718" y="5391"/>
                  <a:pt x="10718" y="5391"/>
                  <a:pt x="10718" y="5391"/>
                </a:cubicBezTo>
                <a:cubicBezTo>
                  <a:pt x="10510" y="5391"/>
                  <a:pt x="10510" y="5391"/>
                  <a:pt x="10510" y="5391"/>
                </a:cubicBezTo>
                <a:cubicBezTo>
                  <a:pt x="10554" y="5575"/>
                  <a:pt x="10554" y="5575"/>
                  <a:pt x="10554" y="5575"/>
                </a:cubicBezTo>
                <a:cubicBezTo>
                  <a:pt x="10644" y="5575"/>
                  <a:pt x="10644" y="5575"/>
                  <a:pt x="10644" y="5575"/>
                </a:cubicBezTo>
                <a:cubicBezTo>
                  <a:pt x="10659" y="5612"/>
                  <a:pt x="10793" y="5871"/>
                  <a:pt x="10793" y="6018"/>
                </a:cubicBezTo>
                <a:cubicBezTo>
                  <a:pt x="10793" y="6018"/>
                  <a:pt x="10793" y="6018"/>
                  <a:pt x="10793" y="6018"/>
                </a:cubicBezTo>
                <a:cubicBezTo>
                  <a:pt x="10793" y="5871"/>
                  <a:pt x="10659" y="5612"/>
                  <a:pt x="10644" y="5575"/>
                </a:cubicBezTo>
                <a:cubicBezTo>
                  <a:pt x="10718" y="5908"/>
                  <a:pt x="10718" y="5908"/>
                  <a:pt x="10718" y="5908"/>
                </a:cubicBezTo>
                <a:cubicBezTo>
                  <a:pt x="10718" y="6129"/>
                  <a:pt x="10718" y="6129"/>
                  <a:pt x="10718" y="6129"/>
                </a:cubicBezTo>
                <a:cubicBezTo>
                  <a:pt x="10718" y="6129"/>
                  <a:pt x="10718" y="6129"/>
                  <a:pt x="10718" y="6129"/>
                </a:cubicBezTo>
                <a:cubicBezTo>
                  <a:pt x="10718" y="6203"/>
                  <a:pt x="10718" y="6203"/>
                  <a:pt x="10718" y="6203"/>
                </a:cubicBezTo>
                <a:cubicBezTo>
                  <a:pt x="10718" y="6203"/>
                  <a:pt x="10718" y="6203"/>
                  <a:pt x="10718" y="6203"/>
                </a:cubicBezTo>
                <a:cubicBezTo>
                  <a:pt x="10272" y="6203"/>
                  <a:pt x="10272" y="6203"/>
                  <a:pt x="10272" y="6203"/>
                </a:cubicBezTo>
                <a:cubicBezTo>
                  <a:pt x="10272" y="6683"/>
                  <a:pt x="10212" y="6905"/>
                  <a:pt x="10272" y="7052"/>
                </a:cubicBezTo>
                <a:cubicBezTo>
                  <a:pt x="10272" y="7052"/>
                  <a:pt x="10272" y="7052"/>
                  <a:pt x="10272" y="7052"/>
                </a:cubicBezTo>
                <a:cubicBezTo>
                  <a:pt x="10272" y="7163"/>
                  <a:pt x="10272" y="7163"/>
                  <a:pt x="10272" y="7163"/>
                </a:cubicBezTo>
                <a:cubicBezTo>
                  <a:pt x="10361" y="7163"/>
                  <a:pt x="10361" y="7163"/>
                  <a:pt x="10361" y="7163"/>
                </a:cubicBezTo>
                <a:cubicBezTo>
                  <a:pt x="10391" y="7200"/>
                  <a:pt x="10391" y="7200"/>
                  <a:pt x="10391" y="7200"/>
                </a:cubicBezTo>
                <a:cubicBezTo>
                  <a:pt x="10703" y="7200"/>
                  <a:pt x="10703" y="7200"/>
                  <a:pt x="10703" y="7200"/>
                </a:cubicBezTo>
                <a:cubicBezTo>
                  <a:pt x="10793" y="6794"/>
                  <a:pt x="10748" y="6572"/>
                  <a:pt x="10956" y="6535"/>
                </a:cubicBezTo>
                <a:cubicBezTo>
                  <a:pt x="11001" y="6203"/>
                  <a:pt x="11001" y="6203"/>
                  <a:pt x="11001" y="6203"/>
                </a:cubicBezTo>
                <a:cubicBezTo>
                  <a:pt x="11135" y="6203"/>
                  <a:pt x="11135" y="6203"/>
                  <a:pt x="11135" y="6203"/>
                </a:cubicBezTo>
                <a:cubicBezTo>
                  <a:pt x="11209" y="6203"/>
                  <a:pt x="11209" y="6203"/>
                  <a:pt x="11209" y="6203"/>
                </a:cubicBezTo>
                <a:cubicBezTo>
                  <a:pt x="11180" y="5797"/>
                  <a:pt x="11180" y="5797"/>
                  <a:pt x="11180" y="5797"/>
                </a:cubicBezTo>
                <a:cubicBezTo>
                  <a:pt x="11209" y="6203"/>
                  <a:pt x="11209" y="6203"/>
                  <a:pt x="11209" y="6203"/>
                </a:cubicBezTo>
                <a:cubicBezTo>
                  <a:pt x="11284" y="6129"/>
                  <a:pt x="11284" y="6129"/>
                  <a:pt x="11284" y="6129"/>
                </a:cubicBezTo>
                <a:cubicBezTo>
                  <a:pt x="11254" y="5908"/>
                  <a:pt x="11254" y="5908"/>
                  <a:pt x="11254" y="5908"/>
                </a:cubicBezTo>
                <a:cubicBezTo>
                  <a:pt x="11254" y="5908"/>
                  <a:pt x="11254" y="5908"/>
                  <a:pt x="11254" y="5908"/>
                </a:cubicBezTo>
                <a:cubicBezTo>
                  <a:pt x="11284" y="6129"/>
                  <a:pt x="11284" y="6129"/>
                  <a:pt x="11284" y="6129"/>
                </a:cubicBezTo>
                <a:cubicBezTo>
                  <a:pt x="11418" y="6129"/>
                  <a:pt x="11418" y="6129"/>
                  <a:pt x="11418" y="6129"/>
                </a:cubicBezTo>
                <a:cubicBezTo>
                  <a:pt x="11567" y="6535"/>
                  <a:pt x="11567" y="6535"/>
                  <a:pt x="11567" y="6535"/>
                </a:cubicBezTo>
                <a:cubicBezTo>
                  <a:pt x="11701" y="6646"/>
                  <a:pt x="11701" y="6646"/>
                  <a:pt x="11701" y="6646"/>
                </a:cubicBezTo>
                <a:cubicBezTo>
                  <a:pt x="11775" y="6757"/>
                  <a:pt x="11775" y="6757"/>
                  <a:pt x="11775" y="6757"/>
                </a:cubicBezTo>
                <a:cubicBezTo>
                  <a:pt x="11820" y="6646"/>
                  <a:pt x="11820" y="6646"/>
                  <a:pt x="11820" y="6646"/>
                </a:cubicBezTo>
                <a:cubicBezTo>
                  <a:pt x="11849" y="6646"/>
                  <a:pt x="11849" y="6646"/>
                  <a:pt x="11849" y="6646"/>
                </a:cubicBezTo>
                <a:cubicBezTo>
                  <a:pt x="11775" y="6535"/>
                  <a:pt x="11775" y="6535"/>
                  <a:pt x="11775" y="6535"/>
                </a:cubicBezTo>
                <a:cubicBezTo>
                  <a:pt x="11730" y="6535"/>
                  <a:pt x="11730" y="6535"/>
                  <a:pt x="11730" y="6535"/>
                </a:cubicBezTo>
                <a:cubicBezTo>
                  <a:pt x="11507" y="5945"/>
                  <a:pt x="11507" y="5945"/>
                  <a:pt x="11507" y="5945"/>
                </a:cubicBezTo>
                <a:cubicBezTo>
                  <a:pt x="11611" y="5908"/>
                  <a:pt x="11611" y="5908"/>
                  <a:pt x="11611" y="5908"/>
                </a:cubicBezTo>
                <a:cubicBezTo>
                  <a:pt x="11701" y="5908"/>
                  <a:pt x="11701" y="5908"/>
                  <a:pt x="11701" y="5908"/>
                </a:cubicBezTo>
                <a:cubicBezTo>
                  <a:pt x="11775" y="6203"/>
                  <a:pt x="11775" y="6203"/>
                  <a:pt x="11775" y="6203"/>
                </a:cubicBezTo>
                <a:cubicBezTo>
                  <a:pt x="11894" y="6314"/>
                  <a:pt x="11894" y="6314"/>
                  <a:pt x="11894" y="6314"/>
                </a:cubicBezTo>
                <a:cubicBezTo>
                  <a:pt x="11939" y="6425"/>
                  <a:pt x="11939" y="6425"/>
                  <a:pt x="11939" y="6425"/>
                </a:cubicBezTo>
                <a:cubicBezTo>
                  <a:pt x="11983" y="6535"/>
                  <a:pt x="11983" y="6535"/>
                  <a:pt x="11983" y="6535"/>
                </a:cubicBezTo>
                <a:cubicBezTo>
                  <a:pt x="11983" y="6757"/>
                  <a:pt x="11983" y="6757"/>
                  <a:pt x="11983" y="6757"/>
                </a:cubicBezTo>
                <a:cubicBezTo>
                  <a:pt x="12132" y="6978"/>
                  <a:pt x="12132" y="6978"/>
                  <a:pt x="12132" y="6978"/>
                </a:cubicBezTo>
                <a:cubicBezTo>
                  <a:pt x="12132" y="6646"/>
                  <a:pt x="12132" y="6646"/>
                  <a:pt x="12132" y="6646"/>
                </a:cubicBezTo>
                <a:cubicBezTo>
                  <a:pt x="12266" y="6646"/>
                  <a:pt x="12266" y="6646"/>
                  <a:pt x="12266" y="6646"/>
                </a:cubicBezTo>
                <a:cubicBezTo>
                  <a:pt x="12296" y="6646"/>
                  <a:pt x="12296" y="6646"/>
                  <a:pt x="12296" y="6646"/>
                </a:cubicBezTo>
                <a:cubicBezTo>
                  <a:pt x="12460" y="6314"/>
                  <a:pt x="12460" y="6314"/>
                  <a:pt x="12460" y="6314"/>
                </a:cubicBezTo>
                <a:cubicBezTo>
                  <a:pt x="12549" y="6018"/>
                  <a:pt x="12549" y="6018"/>
                  <a:pt x="12549" y="6018"/>
                </a:cubicBezTo>
                <a:cubicBezTo>
                  <a:pt x="12579" y="5908"/>
                  <a:pt x="12579" y="5908"/>
                  <a:pt x="12579" y="5908"/>
                </a:cubicBezTo>
                <a:cubicBezTo>
                  <a:pt x="12668" y="5797"/>
                  <a:pt x="12668" y="5797"/>
                  <a:pt x="12668" y="5797"/>
                </a:cubicBezTo>
                <a:cubicBezTo>
                  <a:pt x="12713" y="5686"/>
                  <a:pt x="12713" y="5686"/>
                  <a:pt x="12713" y="5686"/>
                </a:cubicBezTo>
                <a:cubicBezTo>
                  <a:pt x="12668" y="5797"/>
                  <a:pt x="12668" y="5797"/>
                  <a:pt x="12668" y="5797"/>
                </a:cubicBezTo>
                <a:cubicBezTo>
                  <a:pt x="12579" y="5908"/>
                  <a:pt x="12579" y="5908"/>
                  <a:pt x="12579" y="5908"/>
                </a:cubicBezTo>
                <a:cubicBezTo>
                  <a:pt x="12549" y="6018"/>
                  <a:pt x="12549" y="6018"/>
                  <a:pt x="12549" y="6018"/>
                </a:cubicBezTo>
                <a:cubicBezTo>
                  <a:pt x="12579" y="5908"/>
                  <a:pt x="12579" y="5908"/>
                  <a:pt x="12579" y="5908"/>
                </a:cubicBezTo>
                <a:cubicBezTo>
                  <a:pt x="12668" y="5797"/>
                  <a:pt x="12668" y="5797"/>
                  <a:pt x="12668" y="5797"/>
                </a:cubicBezTo>
                <a:cubicBezTo>
                  <a:pt x="12713" y="5686"/>
                  <a:pt x="12713" y="5686"/>
                  <a:pt x="12713" y="5686"/>
                </a:cubicBezTo>
                <a:cubicBezTo>
                  <a:pt x="12787" y="5797"/>
                  <a:pt x="12787" y="5797"/>
                  <a:pt x="12787" y="5797"/>
                </a:cubicBezTo>
                <a:cubicBezTo>
                  <a:pt x="12862" y="5797"/>
                  <a:pt x="12862" y="5797"/>
                  <a:pt x="12862" y="5797"/>
                </a:cubicBezTo>
                <a:cubicBezTo>
                  <a:pt x="12906" y="5797"/>
                  <a:pt x="12906" y="5797"/>
                  <a:pt x="12906" y="5797"/>
                </a:cubicBezTo>
                <a:cubicBezTo>
                  <a:pt x="13115" y="5686"/>
                  <a:pt x="13115" y="5686"/>
                  <a:pt x="13115" y="5686"/>
                </a:cubicBezTo>
                <a:cubicBezTo>
                  <a:pt x="13055" y="6092"/>
                  <a:pt x="13055" y="6092"/>
                  <a:pt x="13055" y="6092"/>
                </a:cubicBezTo>
                <a:cubicBezTo>
                  <a:pt x="13234" y="6203"/>
                  <a:pt x="13234" y="6203"/>
                  <a:pt x="13234" y="6203"/>
                </a:cubicBezTo>
                <a:cubicBezTo>
                  <a:pt x="13561" y="6351"/>
                  <a:pt x="13561" y="6351"/>
                  <a:pt x="13561" y="6351"/>
                </a:cubicBezTo>
                <a:cubicBezTo>
                  <a:pt x="13561" y="6351"/>
                  <a:pt x="13561" y="6351"/>
                  <a:pt x="13561" y="6351"/>
                </a:cubicBezTo>
                <a:cubicBezTo>
                  <a:pt x="13234" y="6203"/>
                  <a:pt x="13234" y="6203"/>
                  <a:pt x="13234" y="6203"/>
                </a:cubicBezTo>
                <a:cubicBezTo>
                  <a:pt x="13308" y="6462"/>
                  <a:pt x="13308" y="6462"/>
                  <a:pt x="13308" y="6462"/>
                </a:cubicBezTo>
                <a:cubicBezTo>
                  <a:pt x="13279" y="6646"/>
                  <a:pt x="13279" y="6646"/>
                  <a:pt x="13279" y="6646"/>
                </a:cubicBezTo>
                <a:cubicBezTo>
                  <a:pt x="12713" y="6646"/>
                  <a:pt x="12713" y="6646"/>
                  <a:pt x="12713" y="6646"/>
                </a:cubicBezTo>
                <a:cubicBezTo>
                  <a:pt x="12460" y="6757"/>
                  <a:pt x="12460" y="6757"/>
                  <a:pt x="12460" y="6757"/>
                </a:cubicBezTo>
                <a:cubicBezTo>
                  <a:pt x="12490" y="6609"/>
                  <a:pt x="12490" y="6609"/>
                  <a:pt x="12490" y="6609"/>
                </a:cubicBezTo>
                <a:cubicBezTo>
                  <a:pt x="12460" y="6314"/>
                  <a:pt x="12460" y="6314"/>
                  <a:pt x="12460" y="6314"/>
                </a:cubicBezTo>
                <a:cubicBezTo>
                  <a:pt x="12296" y="6646"/>
                  <a:pt x="12296" y="6646"/>
                  <a:pt x="12296" y="6646"/>
                </a:cubicBezTo>
                <a:cubicBezTo>
                  <a:pt x="12385" y="6646"/>
                  <a:pt x="12385" y="6646"/>
                  <a:pt x="12385" y="6646"/>
                </a:cubicBezTo>
                <a:cubicBezTo>
                  <a:pt x="12415" y="6942"/>
                  <a:pt x="12415" y="6942"/>
                  <a:pt x="12415" y="6942"/>
                </a:cubicBezTo>
                <a:cubicBezTo>
                  <a:pt x="12460" y="7163"/>
                  <a:pt x="12460" y="7163"/>
                  <a:pt x="12460" y="7163"/>
                </a:cubicBezTo>
                <a:cubicBezTo>
                  <a:pt x="12475" y="7200"/>
                  <a:pt x="12475" y="7200"/>
                  <a:pt x="12475" y="7200"/>
                </a:cubicBezTo>
                <a:cubicBezTo>
                  <a:pt x="12460" y="7163"/>
                  <a:pt x="12460" y="7163"/>
                  <a:pt x="12460" y="7163"/>
                </a:cubicBezTo>
                <a:cubicBezTo>
                  <a:pt x="12415" y="6942"/>
                  <a:pt x="12415" y="6942"/>
                  <a:pt x="12415" y="6942"/>
                </a:cubicBezTo>
                <a:cubicBezTo>
                  <a:pt x="12460" y="7163"/>
                  <a:pt x="12460" y="7163"/>
                  <a:pt x="12460" y="7163"/>
                </a:cubicBezTo>
                <a:cubicBezTo>
                  <a:pt x="12475" y="7200"/>
                  <a:pt x="12475" y="7200"/>
                  <a:pt x="12475" y="7200"/>
                </a:cubicBezTo>
                <a:cubicBezTo>
                  <a:pt x="13591" y="7200"/>
                  <a:pt x="13591" y="7200"/>
                  <a:pt x="13591" y="7200"/>
                </a:cubicBezTo>
                <a:cubicBezTo>
                  <a:pt x="13591" y="7052"/>
                  <a:pt x="13591" y="7052"/>
                  <a:pt x="13591" y="7052"/>
                </a:cubicBezTo>
                <a:cubicBezTo>
                  <a:pt x="13517" y="7052"/>
                  <a:pt x="13517" y="7052"/>
                  <a:pt x="13517" y="7052"/>
                </a:cubicBezTo>
                <a:cubicBezTo>
                  <a:pt x="13591" y="7052"/>
                  <a:pt x="13591" y="7052"/>
                  <a:pt x="13591" y="7052"/>
                </a:cubicBezTo>
                <a:cubicBezTo>
                  <a:pt x="13591" y="7200"/>
                  <a:pt x="13591" y="7200"/>
                  <a:pt x="13591" y="7200"/>
                </a:cubicBezTo>
                <a:cubicBezTo>
                  <a:pt x="13829" y="7200"/>
                  <a:pt x="13829" y="7200"/>
                  <a:pt x="13829" y="7200"/>
                </a:cubicBezTo>
                <a:cubicBezTo>
                  <a:pt x="13814" y="7200"/>
                  <a:pt x="13814" y="7163"/>
                  <a:pt x="13800" y="7163"/>
                </a:cubicBezTo>
                <a:cubicBezTo>
                  <a:pt x="13800" y="7163"/>
                  <a:pt x="13800" y="7163"/>
                  <a:pt x="13800" y="7163"/>
                </a:cubicBezTo>
                <a:cubicBezTo>
                  <a:pt x="13785" y="6757"/>
                  <a:pt x="13785" y="6757"/>
                  <a:pt x="13785" y="6757"/>
                </a:cubicBezTo>
                <a:cubicBezTo>
                  <a:pt x="13636" y="6203"/>
                  <a:pt x="13636" y="6203"/>
                  <a:pt x="13636" y="6203"/>
                </a:cubicBezTo>
                <a:cubicBezTo>
                  <a:pt x="13636" y="5908"/>
                  <a:pt x="13636" y="5908"/>
                  <a:pt x="13636" y="5908"/>
                </a:cubicBezTo>
                <a:cubicBezTo>
                  <a:pt x="13993" y="5686"/>
                  <a:pt x="13993" y="5686"/>
                  <a:pt x="13993" y="5686"/>
                </a:cubicBezTo>
                <a:cubicBezTo>
                  <a:pt x="14053" y="5797"/>
                  <a:pt x="14053" y="5797"/>
                  <a:pt x="14053" y="5797"/>
                </a:cubicBezTo>
                <a:cubicBezTo>
                  <a:pt x="13993" y="5686"/>
                  <a:pt x="13993" y="5686"/>
                  <a:pt x="13993" y="5686"/>
                </a:cubicBezTo>
                <a:cubicBezTo>
                  <a:pt x="13993" y="5871"/>
                  <a:pt x="13993" y="5871"/>
                  <a:pt x="13993" y="5871"/>
                </a:cubicBezTo>
                <a:cubicBezTo>
                  <a:pt x="13993" y="5908"/>
                  <a:pt x="13993" y="5908"/>
                  <a:pt x="13993" y="5908"/>
                </a:cubicBezTo>
                <a:cubicBezTo>
                  <a:pt x="13993" y="5908"/>
                  <a:pt x="13993" y="5908"/>
                  <a:pt x="13993" y="5908"/>
                </a:cubicBezTo>
                <a:cubicBezTo>
                  <a:pt x="13993" y="5908"/>
                  <a:pt x="13993" y="5908"/>
                  <a:pt x="13993" y="5908"/>
                </a:cubicBezTo>
                <a:cubicBezTo>
                  <a:pt x="13993" y="5908"/>
                  <a:pt x="13993" y="5908"/>
                  <a:pt x="13993" y="5908"/>
                </a:cubicBezTo>
                <a:cubicBezTo>
                  <a:pt x="13859" y="5982"/>
                  <a:pt x="13889" y="5908"/>
                  <a:pt x="13874" y="6314"/>
                </a:cubicBezTo>
                <a:cubicBezTo>
                  <a:pt x="13993" y="6425"/>
                  <a:pt x="13993" y="6425"/>
                  <a:pt x="13993" y="6425"/>
                </a:cubicBezTo>
                <a:cubicBezTo>
                  <a:pt x="13934" y="6055"/>
                  <a:pt x="13934" y="6055"/>
                  <a:pt x="13934" y="6055"/>
                </a:cubicBezTo>
                <a:cubicBezTo>
                  <a:pt x="13993" y="6425"/>
                  <a:pt x="13993" y="6425"/>
                  <a:pt x="13993" y="6425"/>
                </a:cubicBezTo>
                <a:cubicBezTo>
                  <a:pt x="14038" y="6425"/>
                  <a:pt x="14038" y="6425"/>
                  <a:pt x="14038" y="6425"/>
                </a:cubicBezTo>
                <a:cubicBezTo>
                  <a:pt x="14082" y="6425"/>
                  <a:pt x="14082" y="6425"/>
                  <a:pt x="14082" y="6425"/>
                </a:cubicBezTo>
                <a:cubicBezTo>
                  <a:pt x="14127" y="6535"/>
                  <a:pt x="14127" y="6535"/>
                  <a:pt x="14127" y="6535"/>
                </a:cubicBezTo>
                <a:cubicBezTo>
                  <a:pt x="14082" y="6425"/>
                  <a:pt x="14082" y="6425"/>
                  <a:pt x="14082" y="6425"/>
                </a:cubicBezTo>
                <a:cubicBezTo>
                  <a:pt x="14127" y="6535"/>
                  <a:pt x="14127" y="6535"/>
                  <a:pt x="14127" y="6535"/>
                </a:cubicBezTo>
                <a:cubicBezTo>
                  <a:pt x="14246" y="6535"/>
                  <a:pt x="14246" y="6535"/>
                  <a:pt x="14246" y="6535"/>
                </a:cubicBezTo>
                <a:cubicBezTo>
                  <a:pt x="14127" y="6535"/>
                  <a:pt x="14127" y="6535"/>
                  <a:pt x="14127" y="6535"/>
                </a:cubicBezTo>
                <a:cubicBezTo>
                  <a:pt x="14082" y="6425"/>
                  <a:pt x="14082" y="6425"/>
                  <a:pt x="14082" y="6425"/>
                </a:cubicBezTo>
                <a:cubicBezTo>
                  <a:pt x="14038" y="6425"/>
                  <a:pt x="14038" y="6425"/>
                  <a:pt x="14038" y="6425"/>
                </a:cubicBezTo>
                <a:cubicBezTo>
                  <a:pt x="14082" y="6646"/>
                  <a:pt x="14082" y="6646"/>
                  <a:pt x="14082" y="6646"/>
                </a:cubicBezTo>
                <a:cubicBezTo>
                  <a:pt x="13993" y="6646"/>
                  <a:pt x="13993" y="6646"/>
                  <a:pt x="13993" y="6646"/>
                </a:cubicBezTo>
                <a:cubicBezTo>
                  <a:pt x="14053" y="7200"/>
                  <a:pt x="14053" y="7200"/>
                  <a:pt x="14053" y="7200"/>
                </a:cubicBezTo>
                <a:cubicBezTo>
                  <a:pt x="14082" y="7200"/>
                  <a:pt x="14082" y="7200"/>
                  <a:pt x="14082" y="7200"/>
                </a:cubicBezTo>
                <a:cubicBezTo>
                  <a:pt x="14082" y="6831"/>
                  <a:pt x="14082" y="6831"/>
                  <a:pt x="14082" y="6831"/>
                </a:cubicBezTo>
                <a:cubicBezTo>
                  <a:pt x="14082" y="6757"/>
                  <a:pt x="14082" y="6757"/>
                  <a:pt x="14082" y="6757"/>
                </a:cubicBezTo>
                <a:cubicBezTo>
                  <a:pt x="14082" y="6831"/>
                  <a:pt x="14082" y="6831"/>
                  <a:pt x="14082" y="6831"/>
                </a:cubicBezTo>
                <a:cubicBezTo>
                  <a:pt x="14082" y="6757"/>
                  <a:pt x="14082" y="6757"/>
                  <a:pt x="14082" y="6757"/>
                </a:cubicBezTo>
                <a:cubicBezTo>
                  <a:pt x="14082" y="6831"/>
                  <a:pt x="14082" y="6831"/>
                  <a:pt x="14082" y="6831"/>
                </a:cubicBezTo>
                <a:cubicBezTo>
                  <a:pt x="14082" y="7200"/>
                  <a:pt x="14082" y="7200"/>
                  <a:pt x="14082" y="7200"/>
                </a:cubicBezTo>
                <a:cubicBezTo>
                  <a:pt x="14410" y="7200"/>
                  <a:pt x="14410" y="7200"/>
                  <a:pt x="14410" y="7200"/>
                </a:cubicBezTo>
                <a:cubicBezTo>
                  <a:pt x="14410" y="6203"/>
                  <a:pt x="14410" y="6203"/>
                  <a:pt x="14410" y="6203"/>
                </a:cubicBezTo>
                <a:cubicBezTo>
                  <a:pt x="14321" y="6240"/>
                  <a:pt x="14321" y="6240"/>
                  <a:pt x="14321" y="6240"/>
                </a:cubicBezTo>
                <a:cubicBezTo>
                  <a:pt x="14365" y="5797"/>
                  <a:pt x="14365" y="5797"/>
                  <a:pt x="14365" y="5797"/>
                </a:cubicBezTo>
                <a:cubicBezTo>
                  <a:pt x="14172" y="6129"/>
                  <a:pt x="14172" y="6129"/>
                  <a:pt x="14172" y="6129"/>
                </a:cubicBezTo>
                <a:cubicBezTo>
                  <a:pt x="14365" y="5797"/>
                  <a:pt x="14365" y="5797"/>
                  <a:pt x="14365" y="5797"/>
                </a:cubicBezTo>
                <a:cubicBezTo>
                  <a:pt x="14410" y="5760"/>
                  <a:pt x="14410" y="5760"/>
                  <a:pt x="14410" y="5760"/>
                </a:cubicBezTo>
                <a:cubicBezTo>
                  <a:pt x="14410" y="2326"/>
                  <a:pt x="14410" y="2326"/>
                  <a:pt x="14410" y="2326"/>
                </a:cubicBezTo>
                <a:cubicBezTo>
                  <a:pt x="14365" y="2326"/>
                  <a:pt x="14365" y="2326"/>
                  <a:pt x="14365" y="2326"/>
                </a:cubicBezTo>
                <a:cubicBezTo>
                  <a:pt x="14127" y="2326"/>
                  <a:pt x="14127" y="2326"/>
                  <a:pt x="14127" y="2326"/>
                </a:cubicBezTo>
                <a:cubicBezTo>
                  <a:pt x="13800" y="2326"/>
                  <a:pt x="13800" y="2326"/>
                  <a:pt x="13800" y="2326"/>
                </a:cubicBezTo>
                <a:cubicBezTo>
                  <a:pt x="13800" y="2105"/>
                  <a:pt x="13800" y="2105"/>
                  <a:pt x="13800" y="2105"/>
                </a:cubicBezTo>
                <a:cubicBezTo>
                  <a:pt x="13710" y="2105"/>
                  <a:pt x="13710" y="2105"/>
                  <a:pt x="13710" y="2105"/>
                </a:cubicBezTo>
                <a:cubicBezTo>
                  <a:pt x="13725" y="2215"/>
                  <a:pt x="13740" y="2252"/>
                  <a:pt x="13740" y="2289"/>
                </a:cubicBezTo>
                <a:cubicBezTo>
                  <a:pt x="13755" y="2326"/>
                  <a:pt x="13770" y="2363"/>
                  <a:pt x="13800" y="2437"/>
                </a:cubicBezTo>
                <a:cubicBezTo>
                  <a:pt x="13755" y="2437"/>
                  <a:pt x="13755" y="2437"/>
                  <a:pt x="13755" y="2437"/>
                </a:cubicBezTo>
                <a:cubicBezTo>
                  <a:pt x="13755" y="2437"/>
                  <a:pt x="13755" y="2437"/>
                  <a:pt x="13755" y="2437"/>
                </a:cubicBezTo>
                <a:cubicBezTo>
                  <a:pt x="13561" y="2548"/>
                  <a:pt x="13561" y="2548"/>
                  <a:pt x="13561" y="2548"/>
                </a:cubicBezTo>
                <a:cubicBezTo>
                  <a:pt x="13561" y="2326"/>
                  <a:pt x="13561" y="2326"/>
                  <a:pt x="13561" y="2326"/>
                </a:cubicBezTo>
                <a:cubicBezTo>
                  <a:pt x="13517" y="2548"/>
                  <a:pt x="13517" y="2548"/>
                  <a:pt x="13517" y="2548"/>
                </a:cubicBezTo>
                <a:cubicBezTo>
                  <a:pt x="13517" y="2548"/>
                  <a:pt x="13517" y="2548"/>
                  <a:pt x="13517" y="2548"/>
                </a:cubicBezTo>
                <a:cubicBezTo>
                  <a:pt x="13561" y="2326"/>
                  <a:pt x="13561" y="2326"/>
                  <a:pt x="13561" y="2326"/>
                </a:cubicBezTo>
                <a:cubicBezTo>
                  <a:pt x="13472" y="2326"/>
                  <a:pt x="13472" y="2326"/>
                  <a:pt x="13472" y="2326"/>
                </a:cubicBezTo>
                <a:cubicBezTo>
                  <a:pt x="13472" y="2658"/>
                  <a:pt x="13472" y="2658"/>
                  <a:pt x="13472" y="2658"/>
                </a:cubicBezTo>
                <a:cubicBezTo>
                  <a:pt x="13308" y="2658"/>
                  <a:pt x="13308" y="2658"/>
                  <a:pt x="13308" y="2658"/>
                </a:cubicBezTo>
                <a:cubicBezTo>
                  <a:pt x="13308" y="2658"/>
                  <a:pt x="13308" y="2658"/>
                  <a:pt x="13308" y="2658"/>
                </a:cubicBezTo>
                <a:cubicBezTo>
                  <a:pt x="13279" y="2658"/>
                  <a:pt x="13279" y="2658"/>
                  <a:pt x="13279" y="2658"/>
                </a:cubicBezTo>
                <a:cubicBezTo>
                  <a:pt x="12906" y="2658"/>
                  <a:pt x="12906" y="2658"/>
                  <a:pt x="12906" y="2658"/>
                </a:cubicBezTo>
                <a:cubicBezTo>
                  <a:pt x="12862" y="2732"/>
                  <a:pt x="12862" y="2732"/>
                  <a:pt x="12862" y="2732"/>
                </a:cubicBezTo>
                <a:cubicBezTo>
                  <a:pt x="12906" y="2658"/>
                  <a:pt x="12906" y="2658"/>
                  <a:pt x="12906" y="2658"/>
                </a:cubicBezTo>
                <a:cubicBezTo>
                  <a:pt x="12728" y="2585"/>
                  <a:pt x="12728" y="2585"/>
                  <a:pt x="12728" y="2585"/>
                </a:cubicBezTo>
                <a:cubicBezTo>
                  <a:pt x="12906" y="2658"/>
                  <a:pt x="12906" y="2658"/>
                  <a:pt x="12906" y="2658"/>
                </a:cubicBezTo>
                <a:cubicBezTo>
                  <a:pt x="13279" y="2658"/>
                  <a:pt x="13279" y="2658"/>
                  <a:pt x="13279" y="2658"/>
                </a:cubicBezTo>
                <a:cubicBezTo>
                  <a:pt x="13070" y="2326"/>
                  <a:pt x="13070" y="2326"/>
                  <a:pt x="13070" y="2326"/>
                </a:cubicBezTo>
                <a:cubicBezTo>
                  <a:pt x="12996" y="2215"/>
                  <a:pt x="12996" y="2215"/>
                  <a:pt x="12996" y="2215"/>
                </a:cubicBezTo>
                <a:cubicBezTo>
                  <a:pt x="12698" y="2215"/>
                  <a:pt x="12653" y="1994"/>
                  <a:pt x="12385" y="1994"/>
                </a:cubicBezTo>
                <a:moveTo>
                  <a:pt x="9423" y="1809"/>
                </a:moveTo>
                <a:cubicBezTo>
                  <a:pt x="9304" y="1920"/>
                  <a:pt x="9304" y="1920"/>
                  <a:pt x="9304" y="1920"/>
                </a:cubicBezTo>
                <a:cubicBezTo>
                  <a:pt x="9468" y="1994"/>
                  <a:pt x="9468" y="1994"/>
                  <a:pt x="9468" y="1994"/>
                </a:cubicBezTo>
                <a:cubicBezTo>
                  <a:pt x="9423" y="1809"/>
                  <a:pt x="9423" y="1809"/>
                  <a:pt x="9423" y="1809"/>
                </a:cubicBezTo>
                <a:moveTo>
                  <a:pt x="14246" y="1477"/>
                </a:moveTo>
                <a:cubicBezTo>
                  <a:pt x="14202" y="1588"/>
                  <a:pt x="14202" y="1588"/>
                  <a:pt x="14202" y="1588"/>
                </a:cubicBezTo>
                <a:cubicBezTo>
                  <a:pt x="14246" y="1588"/>
                  <a:pt x="14246" y="1588"/>
                  <a:pt x="14246" y="1588"/>
                </a:cubicBezTo>
                <a:cubicBezTo>
                  <a:pt x="14246" y="1477"/>
                  <a:pt x="14246" y="1477"/>
                  <a:pt x="14246" y="1477"/>
                </a:cubicBezTo>
                <a:moveTo>
                  <a:pt x="14038" y="1588"/>
                </a:moveTo>
                <a:cubicBezTo>
                  <a:pt x="14038" y="1588"/>
                  <a:pt x="14038" y="1588"/>
                  <a:pt x="14038" y="1588"/>
                </a:cubicBezTo>
                <a:moveTo>
                  <a:pt x="14246" y="1255"/>
                </a:moveTo>
                <a:cubicBezTo>
                  <a:pt x="14202" y="1366"/>
                  <a:pt x="14202" y="1366"/>
                  <a:pt x="14202" y="1366"/>
                </a:cubicBezTo>
                <a:cubicBezTo>
                  <a:pt x="14157" y="1477"/>
                  <a:pt x="14157" y="1477"/>
                  <a:pt x="14157" y="1477"/>
                </a:cubicBezTo>
                <a:cubicBezTo>
                  <a:pt x="14038" y="1588"/>
                  <a:pt x="14038" y="1588"/>
                  <a:pt x="14038" y="1588"/>
                </a:cubicBezTo>
                <a:cubicBezTo>
                  <a:pt x="13919" y="1698"/>
                  <a:pt x="13919" y="1698"/>
                  <a:pt x="13919" y="1698"/>
                </a:cubicBezTo>
                <a:cubicBezTo>
                  <a:pt x="13919" y="1883"/>
                  <a:pt x="13919" y="1883"/>
                  <a:pt x="13919" y="1883"/>
                </a:cubicBezTo>
                <a:cubicBezTo>
                  <a:pt x="14082" y="1994"/>
                  <a:pt x="14082" y="1994"/>
                  <a:pt x="14082" y="1994"/>
                </a:cubicBezTo>
                <a:cubicBezTo>
                  <a:pt x="14008" y="1772"/>
                  <a:pt x="14008" y="1772"/>
                  <a:pt x="14008" y="1772"/>
                </a:cubicBezTo>
                <a:cubicBezTo>
                  <a:pt x="14082" y="1994"/>
                  <a:pt x="14082" y="1994"/>
                  <a:pt x="14082" y="1994"/>
                </a:cubicBezTo>
                <a:cubicBezTo>
                  <a:pt x="14202" y="1994"/>
                  <a:pt x="14202" y="1994"/>
                  <a:pt x="14202" y="1994"/>
                </a:cubicBezTo>
                <a:cubicBezTo>
                  <a:pt x="14157" y="1809"/>
                  <a:pt x="14157" y="1809"/>
                  <a:pt x="14157" y="1809"/>
                </a:cubicBezTo>
                <a:cubicBezTo>
                  <a:pt x="14157" y="1698"/>
                  <a:pt x="14157" y="1698"/>
                  <a:pt x="14157" y="1698"/>
                </a:cubicBezTo>
                <a:cubicBezTo>
                  <a:pt x="14202" y="1588"/>
                  <a:pt x="14202" y="1588"/>
                  <a:pt x="14202" y="1588"/>
                </a:cubicBezTo>
                <a:cubicBezTo>
                  <a:pt x="14246" y="1477"/>
                  <a:pt x="14246" y="1477"/>
                  <a:pt x="14246" y="1477"/>
                </a:cubicBezTo>
                <a:cubicBezTo>
                  <a:pt x="14365" y="1366"/>
                  <a:pt x="14365" y="1366"/>
                  <a:pt x="14365" y="1366"/>
                </a:cubicBezTo>
                <a:cubicBezTo>
                  <a:pt x="14246" y="1255"/>
                  <a:pt x="14246" y="1255"/>
                  <a:pt x="14246" y="1255"/>
                </a:cubicBezTo>
                <a:moveTo>
                  <a:pt x="14246" y="1255"/>
                </a:moveTo>
                <a:cubicBezTo>
                  <a:pt x="14202" y="1366"/>
                  <a:pt x="14202" y="1366"/>
                  <a:pt x="14202" y="1366"/>
                </a:cubicBezTo>
                <a:cubicBezTo>
                  <a:pt x="14157" y="1477"/>
                  <a:pt x="14157" y="1477"/>
                  <a:pt x="14157" y="1477"/>
                </a:cubicBezTo>
                <a:cubicBezTo>
                  <a:pt x="14202" y="1366"/>
                  <a:pt x="14202" y="1366"/>
                  <a:pt x="14202" y="1366"/>
                </a:cubicBezTo>
                <a:cubicBezTo>
                  <a:pt x="14246" y="1255"/>
                  <a:pt x="14246" y="1255"/>
                  <a:pt x="14246" y="1255"/>
                </a:cubicBezTo>
                <a:moveTo>
                  <a:pt x="14410" y="1182"/>
                </a:moveTo>
                <a:cubicBezTo>
                  <a:pt x="14246" y="1255"/>
                  <a:pt x="14246" y="1255"/>
                  <a:pt x="14246" y="1255"/>
                </a:cubicBezTo>
                <a:cubicBezTo>
                  <a:pt x="14365" y="1366"/>
                  <a:pt x="14365" y="1366"/>
                  <a:pt x="14365" y="1366"/>
                </a:cubicBezTo>
                <a:cubicBezTo>
                  <a:pt x="14410" y="1366"/>
                  <a:pt x="14410" y="1366"/>
                  <a:pt x="14410" y="1366"/>
                </a:cubicBezTo>
                <a:cubicBezTo>
                  <a:pt x="14410" y="1182"/>
                  <a:pt x="14410" y="1182"/>
                  <a:pt x="14410" y="1182"/>
                </a:cubicBezTo>
                <a:moveTo>
                  <a:pt x="9557" y="849"/>
                </a:moveTo>
                <a:cubicBezTo>
                  <a:pt x="9557" y="849"/>
                  <a:pt x="9557" y="849"/>
                  <a:pt x="9557" y="849"/>
                </a:cubicBezTo>
                <a:moveTo>
                  <a:pt x="12192" y="738"/>
                </a:moveTo>
                <a:cubicBezTo>
                  <a:pt x="12192" y="738"/>
                  <a:pt x="12177" y="738"/>
                  <a:pt x="12162" y="738"/>
                </a:cubicBezTo>
                <a:cubicBezTo>
                  <a:pt x="12147" y="738"/>
                  <a:pt x="12117" y="738"/>
                  <a:pt x="12088" y="738"/>
                </a:cubicBezTo>
                <a:cubicBezTo>
                  <a:pt x="12088" y="738"/>
                  <a:pt x="12073" y="738"/>
                  <a:pt x="12058" y="738"/>
                </a:cubicBezTo>
                <a:cubicBezTo>
                  <a:pt x="12058" y="960"/>
                  <a:pt x="12058" y="960"/>
                  <a:pt x="12058" y="960"/>
                </a:cubicBezTo>
                <a:cubicBezTo>
                  <a:pt x="12266" y="960"/>
                  <a:pt x="12266" y="960"/>
                  <a:pt x="12266" y="960"/>
                </a:cubicBezTo>
                <a:cubicBezTo>
                  <a:pt x="12207" y="775"/>
                  <a:pt x="12222" y="738"/>
                  <a:pt x="12192" y="738"/>
                </a:cubicBezTo>
                <a:moveTo>
                  <a:pt x="11820" y="738"/>
                </a:moveTo>
                <a:cubicBezTo>
                  <a:pt x="11820" y="738"/>
                  <a:pt x="11820" y="738"/>
                  <a:pt x="11820" y="738"/>
                </a:cubicBezTo>
                <a:moveTo>
                  <a:pt x="11849" y="554"/>
                </a:moveTo>
                <a:cubicBezTo>
                  <a:pt x="11775" y="554"/>
                  <a:pt x="11775" y="554"/>
                  <a:pt x="11775" y="554"/>
                </a:cubicBezTo>
                <a:cubicBezTo>
                  <a:pt x="11537" y="738"/>
                  <a:pt x="11537" y="738"/>
                  <a:pt x="11537" y="738"/>
                </a:cubicBezTo>
                <a:cubicBezTo>
                  <a:pt x="11611" y="849"/>
                  <a:pt x="11611" y="849"/>
                  <a:pt x="11611" y="849"/>
                </a:cubicBezTo>
                <a:cubicBezTo>
                  <a:pt x="11730" y="738"/>
                  <a:pt x="11730" y="738"/>
                  <a:pt x="11730" y="738"/>
                </a:cubicBezTo>
                <a:cubicBezTo>
                  <a:pt x="11820" y="738"/>
                  <a:pt x="11820" y="738"/>
                  <a:pt x="11820" y="738"/>
                </a:cubicBezTo>
                <a:cubicBezTo>
                  <a:pt x="11730" y="738"/>
                  <a:pt x="11730" y="738"/>
                  <a:pt x="11730" y="738"/>
                </a:cubicBezTo>
                <a:cubicBezTo>
                  <a:pt x="11686" y="960"/>
                  <a:pt x="11686" y="960"/>
                  <a:pt x="11686" y="960"/>
                </a:cubicBezTo>
                <a:cubicBezTo>
                  <a:pt x="11730" y="1071"/>
                  <a:pt x="11730" y="1071"/>
                  <a:pt x="11730" y="1071"/>
                </a:cubicBezTo>
                <a:cubicBezTo>
                  <a:pt x="11775" y="1071"/>
                  <a:pt x="11775" y="1071"/>
                  <a:pt x="11775" y="1071"/>
                </a:cubicBezTo>
                <a:cubicBezTo>
                  <a:pt x="11849" y="1071"/>
                  <a:pt x="11849" y="1071"/>
                  <a:pt x="11849" y="1071"/>
                </a:cubicBezTo>
                <a:cubicBezTo>
                  <a:pt x="11894" y="849"/>
                  <a:pt x="11894" y="849"/>
                  <a:pt x="11894" y="849"/>
                </a:cubicBezTo>
                <a:cubicBezTo>
                  <a:pt x="11939" y="849"/>
                  <a:pt x="11939" y="849"/>
                  <a:pt x="11939" y="849"/>
                </a:cubicBezTo>
                <a:cubicBezTo>
                  <a:pt x="11983" y="738"/>
                  <a:pt x="11983" y="738"/>
                  <a:pt x="11983" y="738"/>
                </a:cubicBezTo>
                <a:cubicBezTo>
                  <a:pt x="11939" y="849"/>
                  <a:pt x="11939" y="849"/>
                  <a:pt x="11939" y="849"/>
                </a:cubicBezTo>
                <a:cubicBezTo>
                  <a:pt x="11983" y="738"/>
                  <a:pt x="11983" y="738"/>
                  <a:pt x="11983" y="738"/>
                </a:cubicBezTo>
                <a:cubicBezTo>
                  <a:pt x="11849" y="628"/>
                  <a:pt x="11849" y="628"/>
                  <a:pt x="11849" y="628"/>
                </a:cubicBezTo>
                <a:cubicBezTo>
                  <a:pt x="11820" y="738"/>
                  <a:pt x="11820" y="738"/>
                  <a:pt x="11820" y="738"/>
                </a:cubicBezTo>
                <a:cubicBezTo>
                  <a:pt x="11849" y="628"/>
                  <a:pt x="11849" y="628"/>
                  <a:pt x="11849" y="628"/>
                </a:cubicBezTo>
                <a:cubicBezTo>
                  <a:pt x="11849" y="554"/>
                  <a:pt x="11849" y="554"/>
                  <a:pt x="11849" y="554"/>
                </a:cubicBezTo>
                <a:moveTo>
                  <a:pt x="12415" y="443"/>
                </a:moveTo>
                <a:cubicBezTo>
                  <a:pt x="12058" y="443"/>
                  <a:pt x="12058" y="443"/>
                  <a:pt x="12058" y="443"/>
                </a:cubicBezTo>
                <a:cubicBezTo>
                  <a:pt x="11954" y="443"/>
                  <a:pt x="11954" y="480"/>
                  <a:pt x="11849" y="554"/>
                </a:cubicBezTo>
                <a:cubicBezTo>
                  <a:pt x="11849" y="628"/>
                  <a:pt x="11849" y="628"/>
                  <a:pt x="11849" y="628"/>
                </a:cubicBezTo>
                <a:cubicBezTo>
                  <a:pt x="11983" y="738"/>
                  <a:pt x="11983" y="738"/>
                  <a:pt x="11983" y="738"/>
                </a:cubicBezTo>
                <a:cubicBezTo>
                  <a:pt x="12058" y="628"/>
                  <a:pt x="12058" y="628"/>
                  <a:pt x="12058" y="628"/>
                </a:cubicBezTo>
                <a:cubicBezTo>
                  <a:pt x="12132" y="628"/>
                  <a:pt x="12132" y="628"/>
                  <a:pt x="12132" y="628"/>
                </a:cubicBezTo>
                <a:cubicBezTo>
                  <a:pt x="12132" y="628"/>
                  <a:pt x="12132" y="628"/>
                  <a:pt x="12132" y="628"/>
                </a:cubicBezTo>
                <a:cubicBezTo>
                  <a:pt x="12132" y="628"/>
                  <a:pt x="12132" y="628"/>
                  <a:pt x="12132" y="628"/>
                </a:cubicBezTo>
                <a:cubicBezTo>
                  <a:pt x="12385" y="628"/>
                  <a:pt x="12385" y="628"/>
                  <a:pt x="12385" y="628"/>
                </a:cubicBezTo>
                <a:cubicBezTo>
                  <a:pt x="12385" y="628"/>
                  <a:pt x="12385" y="628"/>
                  <a:pt x="12385" y="628"/>
                </a:cubicBezTo>
                <a:cubicBezTo>
                  <a:pt x="12385" y="628"/>
                  <a:pt x="12385" y="628"/>
                  <a:pt x="12385" y="628"/>
                </a:cubicBezTo>
                <a:cubicBezTo>
                  <a:pt x="12415" y="443"/>
                  <a:pt x="12415" y="443"/>
                  <a:pt x="12415" y="443"/>
                </a:cubicBezTo>
                <a:moveTo>
                  <a:pt x="8604" y="2622"/>
                </a:moveTo>
                <a:cubicBezTo>
                  <a:pt x="8604" y="2622"/>
                  <a:pt x="8604" y="2622"/>
                  <a:pt x="8604" y="2622"/>
                </a:cubicBezTo>
                <a:cubicBezTo>
                  <a:pt x="8604" y="2622"/>
                  <a:pt x="8604" y="2622"/>
                  <a:pt x="8604" y="2622"/>
                </a:cubicBezTo>
                <a:cubicBezTo>
                  <a:pt x="8604" y="2622"/>
                  <a:pt x="8604" y="2622"/>
                  <a:pt x="8604" y="2622"/>
                </a:cubicBezTo>
                <a:moveTo>
                  <a:pt x="8604" y="2622"/>
                </a:moveTo>
                <a:cubicBezTo>
                  <a:pt x="8604" y="2622"/>
                  <a:pt x="8589" y="2622"/>
                  <a:pt x="8589" y="2622"/>
                </a:cubicBezTo>
                <a:cubicBezTo>
                  <a:pt x="8589" y="2622"/>
                  <a:pt x="8604" y="2622"/>
                  <a:pt x="8604" y="2622"/>
                </a:cubicBezTo>
                <a:moveTo>
                  <a:pt x="8575" y="2622"/>
                </a:moveTo>
                <a:cubicBezTo>
                  <a:pt x="8575" y="2622"/>
                  <a:pt x="8575" y="2622"/>
                  <a:pt x="8575" y="2622"/>
                </a:cubicBezTo>
                <a:cubicBezTo>
                  <a:pt x="8575" y="2622"/>
                  <a:pt x="8575" y="2622"/>
                  <a:pt x="8575" y="2622"/>
                </a:cubicBezTo>
                <a:cubicBezTo>
                  <a:pt x="8575" y="2622"/>
                  <a:pt x="8575" y="2622"/>
                  <a:pt x="8575" y="2622"/>
                </a:cubicBezTo>
                <a:cubicBezTo>
                  <a:pt x="8575" y="2622"/>
                  <a:pt x="8575" y="2622"/>
                  <a:pt x="8575" y="2622"/>
                </a:cubicBezTo>
                <a:moveTo>
                  <a:pt x="8560" y="2622"/>
                </a:moveTo>
                <a:cubicBezTo>
                  <a:pt x="8560" y="2622"/>
                  <a:pt x="8560" y="2622"/>
                  <a:pt x="8560" y="2622"/>
                </a:cubicBezTo>
                <a:cubicBezTo>
                  <a:pt x="8560" y="2622"/>
                  <a:pt x="8560" y="2622"/>
                  <a:pt x="8560" y="2622"/>
                </a:cubicBezTo>
                <a:moveTo>
                  <a:pt x="8545" y="2622"/>
                </a:moveTo>
                <a:cubicBezTo>
                  <a:pt x="8560" y="2622"/>
                  <a:pt x="8560" y="2622"/>
                  <a:pt x="8560" y="2622"/>
                </a:cubicBezTo>
                <a:cubicBezTo>
                  <a:pt x="8560" y="2622"/>
                  <a:pt x="8560" y="2622"/>
                  <a:pt x="8560" y="2622"/>
                </a:cubicBezTo>
                <a:cubicBezTo>
                  <a:pt x="8560" y="2622"/>
                  <a:pt x="8560" y="2622"/>
                  <a:pt x="8545" y="2622"/>
                </a:cubicBezTo>
                <a:moveTo>
                  <a:pt x="7771" y="2215"/>
                </a:moveTo>
                <a:cubicBezTo>
                  <a:pt x="7771" y="2215"/>
                  <a:pt x="7771" y="2215"/>
                  <a:pt x="7771" y="2215"/>
                </a:cubicBezTo>
                <a:moveTo>
                  <a:pt x="9110" y="1920"/>
                </a:moveTo>
                <a:cubicBezTo>
                  <a:pt x="9110" y="1920"/>
                  <a:pt x="9110" y="1920"/>
                  <a:pt x="9110" y="1920"/>
                </a:cubicBezTo>
                <a:cubicBezTo>
                  <a:pt x="9185" y="1920"/>
                  <a:pt x="9185" y="1920"/>
                  <a:pt x="9185" y="1920"/>
                </a:cubicBezTo>
                <a:cubicBezTo>
                  <a:pt x="9185" y="2105"/>
                  <a:pt x="9185" y="2105"/>
                  <a:pt x="9185" y="2105"/>
                </a:cubicBezTo>
                <a:cubicBezTo>
                  <a:pt x="9185" y="1920"/>
                  <a:pt x="9185" y="1920"/>
                  <a:pt x="9185" y="1920"/>
                </a:cubicBezTo>
                <a:cubicBezTo>
                  <a:pt x="9110" y="1920"/>
                  <a:pt x="9110" y="1920"/>
                  <a:pt x="9110" y="1920"/>
                </a:cubicBezTo>
                <a:moveTo>
                  <a:pt x="9051" y="2031"/>
                </a:moveTo>
                <a:cubicBezTo>
                  <a:pt x="9051" y="2031"/>
                  <a:pt x="9051" y="2031"/>
                  <a:pt x="9051" y="2031"/>
                </a:cubicBezTo>
                <a:cubicBezTo>
                  <a:pt x="9066" y="2031"/>
                  <a:pt x="9066" y="2031"/>
                  <a:pt x="9066" y="2031"/>
                </a:cubicBezTo>
                <a:cubicBezTo>
                  <a:pt x="9066" y="2031"/>
                  <a:pt x="9066" y="2031"/>
                  <a:pt x="9066" y="2031"/>
                </a:cubicBezTo>
                <a:cubicBezTo>
                  <a:pt x="9066" y="2031"/>
                  <a:pt x="9066" y="2031"/>
                  <a:pt x="9066" y="2031"/>
                </a:cubicBezTo>
                <a:cubicBezTo>
                  <a:pt x="9110" y="1809"/>
                  <a:pt x="9096" y="1809"/>
                  <a:pt x="9140" y="1772"/>
                </a:cubicBezTo>
                <a:cubicBezTo>
                  <a:pt x="9140" y="1772"/>
                  <a:pt x="9140" y="1772"/>
                  <a:pt x="9140" y="1772"/>
                </a:cubicBezTo>
                <a:cubicBezTo>
                  <a:pt x="9155" y="1772"/>
                  <a:pt x="9200" y="1809"/>
                  <a:pt x="9274" y="1809"/>
                </a:cubicBezTo>
                <a:cubicBezTo>
                  <a:pt x="9274" y="1809"/>
                  <a:pt x="9274" y="1809"/>
                  <a:pt x="9274" y="1809"/>
                </a:cubicBezTo>
                <a:cubicBezTo>
                  <a:pt x="9200" y="1809"/>
                  <a:pt x="9155" y="1772"/>
                  <a:pt x="9140" y="1772"/>
                </a:cubicBezTo>
                <a:cubicBezTo>
                  <a:pt x="9140" y="1772"/>
                  <a:pt x="9140" y="1772"/>
                  <a:pt x="9140" y="1772"/>
                </a:cubicBezTo>
                <a:cubicBezTo>
                  <a:pt x="9096" y="1809"/>
                  <a:pt x="9110" y="1809"/>
                  <a:pt x="9066" y="2031"/>
                </a:cubicBezTo>
                <a:cubicBezTo>
                  <a:pt x="9066" y="2031"/>
                  <a:pt x="9066" y="2031"/>
                  <a:pt x="9066" y="2031"/>
                </a:cubicBezTo>
                <a:cubicBezTo>
                  <a:pt x="9066" y="2031"/>
                  <a:pt x="9066" y="2031"/>
                  <a:pt x="9066" y="2031"/>
                </a:cubicBezTo>
                <a:cubicBezTo>
                  <a:pt x="9066" y="2031"/>
                  <a:pt x="9066" y="2031"/>
                  <a:pt x="9051" y="2031"/>
                </a:cubicBezTo>
                <a:moveTo>
                  <a:pt x="9274" y="1698"/>
                </a:moveTo>
                <a:cubicBezTo>
                  <a:pt x="9274" y="1698"/>
                  <a:pt x="9274" y="1698"/>
                  <a:pt x="9274" y="1698"/>
                </a:cubicBezTo>
                <a:moveTo>
                  <a:pt x="9349" y="1477"/>
                </a:moveTo>
                <a:cubicBezTo>
                  <a:pt x="9349" y="1477"/>
                  <a:pt x="9349" y="1477"/>
                  <a:pt x="9349" y="1477"/>
                </a:cubicBezTo>
                <a:moveTo>
                  <a:pt x="9468" y="1366"/>
                </a:moveTo>
                <a:cubicBezTo>
                  <a:pt x="9468" y="1366"/>
                  <a:pt x="9468" y="1366"/>
                  <a:pt x="9468" y="1366"/>
                </a:cubicBezTo>
                <a:cubicBezTo>
                  <a:pt x="9468" y="1588"/>
                  <a:pt x="9468" y="1588"/>
                  <a:pt x="9468" y="1588"/>
                </a:cubicBezTo>
                <a:cubicBezTo>
                  <a:pt x="9468" y="1366"/>
                  <a:pt x="9468" y="1366"/>
                  <a:pt x="9468" y="1366"/>
                </a:cubicBezTo>
                <a:cubicBezTo>
                  <a:pt x="9423" y="1477"/>
                  <a:pt x="9423" y="1477"/>
                  <a:pt x="9423" y="1477"/>
                </a:cubicBezTo>
                <a:cubicBezTo>
                  <a:pt x="9349" y="1477"/>
                  <a:pt x="9349" y="1477"/>
                  <a:pt x="9349" y="1477"/>
                </a:cubicBezTo>
                <a:cubicBezTo>
                  <a:pt x="9140" y="1477"/>
                  <a:pt x="9140" y="1477"/>
                  <a:pt x="9140" y="1477"/>
                </a:cubicBezTo>
                <a:cubicBezTo>
                  <a:pt x="9349" y="1477"/>
                  <a:pt x="9349" y="1477"/>
                  <a:pt x="9349" y="1477"/>
                </a:cubicBezTo>
                <a:cubicBezTo>
                  <a:pt x="9423" y="1477"/>
                  <a:pt x="9423" y="1477"/>
                  <a:pt x="9423" y="1477"/>
                </a:cubicBezTo>
                <a:cubicBezTo>
                  <a:pt x="9468" y="1366"/>
                  <a:pt x="9468" y="1366"/>
                  <a:pt x="9468" y="1366"/>
                </a:cubicBezTo>
                <a:moveTo>
                  <a:pt x="9468" y="738"/>
                </a:moveTo>
                <a:cubicBezTo>
                  <a:pt x="9468" y="738"/>
                  <a:pt x="9468" y="738"/>
                  <a:pt x="9468" y="738"/>
                </a:cubicBezTo>
                <a:cubicBezTo>
                  <a:pt x="9557" y="554"/>
                  <a:pt x="9557" y="554"/>
                  <a:pt x="9557" y="554"/>
                </a:cubicBezTo>
                <a:cubicBezTo>
                  <a:pt x="9468" y="738"/>
                  <a:pt x="9468" y="738"/>
                  <a:pt x="9468" y="738"/>
                </a:cubicBezTo>
                <a:moveTo>
                  <a:pt x="9349" y="443"/>
                </a:moveTo>
                <a:cubicBezTo>
                  <a:pt x="9423" y="443"/>
                  <a:pt x="9423" y="443"/>
                  <a:pt x="9423" y="443"/>
                </a:cubicBezTo>
                <a:cubicBezTo>
                  <a:pt x="9468" y="443"/>
                  <a:pt x="9468" y="443"/>
                  <a:pt x="9468" y="443"/>
                </a:cubicBezTo>
                <a:cubicBezTo>
                  <a:pt x="9423" y="443"/>
                  <a:pt x="9423" y="443"/>
                  <a:pt x="9423" y="443"/>
                </a:cubicBezTo>
                <a:cubicBezTo>
                  <a:pt x="9349" y="443"/>
                  <a:pt x="9349" y="443"/>
                  <a:pt x="9349" y="443"/>
                </a:cubicBezTo>
                <a:moveTo>
                  <a:pt x="9140" y="332"/>
                </a:moveTo>
                <a:cubicBezTo>
                  <a:pt x="9304" y="332"/>
                  <a:pt x="9304" y="332"/>
                  <a:pt x="9304" y="332"/>
                </a:cubicBezTo>
                <a:cubicBezTo>
                  <a:pt x="9438" y="258"/>
                  <a:pt x="9438" y="258"/>
                  <a:pt x="9438" y="258"/>
                </a:cubicBezTo>
                <a:cubicBezTo>
                  <a:pt x="9304" y="332"/>
                  <a:pt x="9304" y="332"/>
                  <a:pt x="9304" y="332"/>
                </a:cubicBezTo>
                <a:cubicBezTo>
                  <a:pt x="9140" y="332"/>
                  <a:pt x="9140" y="332"/>
                  <a:pt x="9140" y="332"/>
                </a:cubicBezTo>
                <a:moveTo>
                  <a:pt x="9438" y="258"/>
                </a:moveTo>
                <a:cubicBezTo>
                  <a:pt x="9438" y="258"/>
                  <a:pt x="9438" y="258"/>
                  <a:pt x="9438" y="258"/>
                </a:cubicBezTo>
                <a:moveTo>
                  <a:pt x="8828" y="332"/>
                </a:moveTo>
                <a:cubicBezTo>
                  <a:pt x="8872" y="111"/>
                  <a:pt x="8872" y="111"/>
                  <a:pt x="8872" y="111"/>
                </a:cubicBezTo>
                <a:cubicBezTo>
                  <a:pt x="8828" y="332"/>
                  <a:pt x="8828" y="332"/>
                  <a:pt x="8828" y="332"/>
                </a:cubicBezTo>
                <a:moveTo>
                  <a:pt x="9229" y="0"/>
                </a:moveTo>
                <a:cubicBezTo>
                  <a:pt x="9274" y="222"/>
                  <a:pt x="9274" y="222"/>
                  <a:pt x="9274" y="222"/>
                </a:cubicBezTo>
                <a:cubicBezTo>
                  <a:pt x="9229" y="0"/>
                  <a:pt x="9229" y="0"/>
                  <a:pt x="9229" y="0"/>
                </a:cubicBezTo>
                <a:cubicBezTo>
                  <a:pt x="8545" y="111"/>
                  <a:pt x="8545" y="111"/>
                  <a:pt x="8545" y="111"/>
                </a:cubicBezTo>
                <a:cubicBezTo>
                  <a:pt x="8173" y="111"/>
                  <a:pt x="8173" y="111"/>
                  <a:pt x="8173" y="111"/>
                </a:cubicBezTo>
                <a:cubicBezTo>
                  <a:pt x="8128" y="222"/>
                  <a:pt x="8128" y="222"/>
                  <a:pt x="8128" y="222"/>
                </a:cubicBezTo>
                <a:cubicBezTo>
                  <a:pt x="8053" y="222"/>
                  <a:pt x="8053" y="222"/>
                  <a:pt x="8053" y="222"/>
                </a:cubicBezTo>
                <a:cubicBezTo>
                  <a:pt x="7979" y="222"/>
                  <a:pt x="7786" y="332"/>
                  <a:pt x="7666" y="332"/>
                </a:cubicBezTo>
                <a:cubicBezTo>
                  <a:pt x="7666" y="332"/>
                  <a:pt x="7666" y="332"/>
                  <a:pt x="7666" y="332"/>
                </a:cubicBezTo>
                <a:cubicBezTo>
                  <a:pt x="7786" y="332"/>
                  <a:pt x="7979" y="222"/>
                  <a:pt x="8053" y="222"/>
                </a:cubicBezTo>
                <a:cubicBezTo>
                  <a:pt x="8128" y="222"/>
                  <a:pt x="8128" y="222"/>
                  <a:pt x="8128" y="222"/>
                </a:cubicBezTo>
                <a:cubicBezTo>
                  <a:pt x="8173" y="111"/>
                  <a:pt x="8173" y="111"/>
                  <a:pt x="8173" y="111"/>
                </a:cubicBezTo>
                <a:cubicBezTo>
                  <a:pt x="8128" y="222"/>
                  <a:pt x="8128" y="222"/>
                  <a:pt x="8128" y="222"/>
                </a:cubicBezTo>
                <a:cubicBezTo>
                  <a:pt x="8053" y="222"/>
                  <a:pt x="8053" y="222"/>
                  <a:pt x="8053" y="222"/>
                </a:cubicBezTo>
                <a:cubicBezTo>
                  <a:pt x="8053" y="148"/>
                  <a:pt x="8009" y="111"/>
                  <a:pt x="7949" y="111"/>
                </a:cubicBezTo>
                <a:cubicBezTo>
                  <a:pt x="7830" y="111"/>
                  <a:pt x="7637" y="222"/>
                  <a:pt x="7562" y="222"/>
                </a:cubicBezTo>
                <a:cubicBezTo>
                  <a:pt x="7562" y="295"/>
                  <a:pt x="7607" y="332"/>
                  <a:pt x="7666" y="332"/>
                </a:cubicBezTo>
                <a:cubicBezTo>
                  <a:pt x="7607" y="332"/>
                  <a:pt x="7562" y="295"/>
                  <a:pt x="7562" y="222"/>
                </a:cubicBezTo>
                <a:cubicBezTo>
                  <a:pt x="7413" y="222"/>
                  <a:pt x="7413" y="222"/>
                  <a:pt x="7413" y="222"/>
                </a:cubicBezTo>
                <a:cubicBezTo>
                  <a:pt x="7190" y="295"/>
                  <a:pt x="7190" y="295"/>
                  <a:pt x="7190" y="295"/>
                </a:cubicBezTo>
                <a:cubicBezTo>
                  <a:pt x="7413" y="222"/>
                  <a:pt x="7413" y="222"/>
                  <a:pt x="7413" y="222"/>
                </a:cubicBezTo>
                <a:cubicBezTo>
                  <a:pt x="7190" y="295"/>
                  <a:pt x="7190" y="295"/>
                  <a:pt x="7190" y="295"/>
                </a:cubicBezTo>
                <a:cubicBezTo>
                  <a:pt x="7190" y="1108"/>
                  <a:pt x="7190" y="1108"/>
                  <a:pt x="7190" y="1108"/>
                </a:cubicBezTo>
                <a:cubicBezTo>
                  <a:pt x="7205" y="1108"/>
                  <a:pt x="7220" y="1145"/>
                  <a:pt x="7235" y="1145"/>
                </a:cubicBezTo>
                <a:cubicBezTo>
                  <a:pt x="7220" y="1145"/>
                  <a:pt x="7205" y="1108"/>
                  <a:pt x="7190" y="1108"/>
                </a:cubicBezTo>
                <a:cubicBezTo>
                  <a:pt x="7190" y="1182"/>
                  <a:pt x="7190" y="1182"/>
                  <a:pt x="7190" y="1182"/>
                </a:cubicBezTo>
                <a:cubicBezTo>
                  <a:pt x="7220" y="1182"/>
                  <a:pt x="7235" y="1182"/>
                  <a:pt x="7250" y="1182"/>
                </a:cubicBezTo>
                <a:cubicBezTo>
                  <a:pt x="7250" y="1182"/>
                  <a:pt x="7235" y="1145"/>
                  <a:pt x="7235" y="1145"/>
                </a:cubicBezTo>
                <a:cubicBezTo>
                  <a:pt x="7235" y="1145"/>
                  <a:pt x="7250" y="1182"/>
                  <a:pt x="7250" y="1182"/>
                </a:cubicBezTo>
                <a:cubicBezTo>
                  <a:pt x="7413" y="1366"/>
                  <a:pt x="7413" y="1366"/>
                  <a:pt x="7413" y="1366"/>
                </a:cubicBezTo>
                <a:cubicBezTo>
                  <a:pt x="7443" y="1477"/>
                  <a:pt x="7443" y="1477"/>
                  <a:pt x="7443" y="1477"/>
                </a:cubicBezTo>
                <a:cubicBezTo>
                  <a:pt x="7488" y="1588"/>
                  <a:pt x="7488" y="1588"/>
                  <a:pt x="7488" y="1588"/>
                </a:cubicBezTo>
                <a:cubicBezTo>
                  <a:pt x="7488" y="1809"/>
                  <a:pt x="7488" y="1809"/>
                  <a:pt x="7488" y="1809"/>
                </a:cubicBezTo>
                <a:cubicBezTo>
                  <a:pt x="7532" y="1920"/>
                  <a:pt x="7532" y="1920"/>
                  <a:pt x="7532" y="1920"/>
                </a:cubicBezTo>
                <a:cubicBezTo>
                  <a:pt x="7696" y="1920"/>
                  <a:pt x="7696" y="1920"/>
                  <a:pt x="7696" y="1920"/>
                </a:cubicBezTo>
                <a:cubicBezTo>
                  <a:pt x="7771" y="2031"/>
                  <a:pt x="7771" y="2031"/>
                  <a:pt x="7771" y="2031"/>
                </a:cubicBezTo>
                <a:cubicBezTo>
                  <a:pt x="7771" y="2215"/>
                  <a:pt x="7771" y="2215"/>
                  <a:pt x="7771" y="2215"/>
                </a:cubicBezTo>
                <a:cubicBezTo>
                  <a:pt x="7726" y="2215"/>
                  <a:pt x="7726" y="2215"/>
                  <a:pt x="7726" y="2215"/>
                </a:cubicBezTo>
                <a:cubicBezTo>
                  <a:pt x="7726" y="2437"/>
                  <a:pt x="7726" y="2437"/>
                  <a:pt x="7726" y="2437"/>
                </a:cubicBezTo>
                <a:cubicBezTo>
                  <a:pt x="7607" y="2437"/>
                  <a:pt x="7607" y="2437"/>
                  <a:pt x="7607" y="2437"/>
                </a:cubicBezTo>
                <a:cubicBezTo>
                  <a:pt x="7652" y="2732"/>
                  <a:pt x="7652" y="2732"/>
                  <a:pt x="7652" y="2732"/>
                </a:cubicBezTo>
                <a:cubicBezTo>
                  <a:pt x="7696" y="2843"/>
                  <a:pt x="7696" y="2843"/>
                  <a:pt x="7696" y="2843"/>
                </a:cubicBezTo>
                <a:cubicBezTo>
                  <a:pt x="7726" y="2843"/>
                  <a:pt x="7726" y="2843"/>
                  <a:pt x="7726" y="2843"/>
                </a:cubicBezTo>
                <a:cubicBezTo>
                  <a:pt x="7726" y="2658"/>
                  <a:pt x="7726" y="2658"/>
                  <a:pt x="7726" y="2658"/>
                </a:cubicBezTo>
                <a:cubicBezTo>
                  <a:pt x="7652" y="2548"/>
                  <a:pt x="7652" y="2548"/>
                  <a:pt x="7652" y="2548"/>
                </a:cubicBezTo>
                <a:cubicBezTo>
                  <a:pt x="7726" y="2658"/>
                  <a:pt x="7726" y="2658"/>
                  <a:pt x="7726" y="2658"/>
                </a:cubicBezTo>
                <a:cubicBezTo>
                  <a:pt x="7726" y="2843"/>
                  <a:pt x="7726" y="2843"/>
                  <a:pt x="7726" y="2843"/>
                </a:cubicBezTo>
                <a:cubicBezTo>
                  <a:pt x="7815" y="2843"/>
                  <a:pt x="7815" y="2843"/>
                  <a:pt x="7815" y="2843"/>
                </a:cubicBezTo>
                <a:cubicBezTo>
                  <a:pt x="7726" y="2843"/>
                  <a:pt x="7726" y="2843"/>
                  <a:pt x="7726" y="2843"/>
                </a:cubicBezTo>
                <a:cubicBezTo>
                  <a:pt x="7696" y="2843"/>
                  <a:pt x="7696" y="2843"/>
                  <a:pt x="7696" y="2843"/>
                </a:cubicBezTo>
                <a:cubicBezTo>
                  <a:pt x="7786" y="3360"/>
                  <a:pt x="7741" y="3212"/>
                  <a:pt x="7934" y="3471"/>
                </a:cubicBezTo>
                <a:cubicBezTo>
                  <a:pt x="7771" y="3138"/>
                  <a:pt x="7771" y="3138"/>
                  <a:pt x="7771" y="3138"/>
                </a:cubicBezTo>
                <a:cubicBezTo>
                  <a:pt x="7934" y="3471"/>
                  <a:pt x="7934" y="3471"/>
                  <a:pt x="7934" y="3471"/>
                </a:cubicBezTo>
                <a:cubicBezTo>
                  <a:pt x="8173" y="3582"/>
                  <a:pt x="8173" y="3582"/>
                  <a:pt x="8173" y="3582"/>
                </a:cubicBezTo>
                <a:cubicBezTo>
                  <a:pt x="8292" y="3175"/>
                  <a:pt x="8292" y="3175"/>
                  <a:pt x="8292" y="3175"/>
                </a:cubicBezTo>
                <a:cubicBezTo>
                  <a:pt x="8411" y="2732"/>
                  <a:pt x="8411" y="2732"/>
                  <a:pt x="8411" y="2732"/>
                </a:cubicBezTo>
                <a:cubicBezTo>
                  <a:pt x="8500" y="2732"/>
                  <a:pt x="8500" y="2732"/>
                  <a:pt x="8500" y="2732"/>
                </a:cubicBezTo>
                <a:cubicBezTo>
                  <a:pt x="8500" y="2732"/>
                  <a:pt x="8500" y="2732"/>
                  <a:pt x="8500" y="2732"/>
                </a:cubicBezTo>
                <a:cubicBezTo>
                  <a:pt x="8500" y="2732"/>
                  <a:pt x="8500" y="2732"/>
                  <a:pt x="8500" y="2732"/>
                </a:cubicBezTo>
                <a:cubicBezTo>
                  <a:pt x="8664" y="2769"/>
                  <a:pt x="8664" y="2769"/>
                  <a:pt x="8664" y="2769"/>
                </a:cubicBezTo>
                <a:cubicBezTo>
                  <a:pt x="8857" y="2326"/>
                  <a:pt x="8857" y="2326"/>
                  <a:pt x="8857" y="2326"/>
                </a:cubicBezTo>
                <a:cubicBezTo>
                  <a:pt x="8813" y="2437"/>
                  <a:pt x="8768" y="2548"/>
                  <a:pt x="8694" y="2622"/>
                </a:cubicBezTo>
                <a:cubicBezTo>
                  <a:pt x="8694" y="2622"/>
                  <a:pt x="8679" y="2622"/>
                  <a:pt x="8679" y="2622"/>
                </a:cubicBezTo>
                <a:cubicBezTo>
                  <a:pt x="8679" y="2622"/>
                  <a:pt x="8694" y="2622"/>
                  <a:pt x="8694" y="2622"/>
                </a:cubicBezTo>
                <a:cubicBezTo>
                  <a:pt x="8768" y="2548"/>
                  <a:pt x="8813" y="2437"/>
                  <a:pt x="8857" y="2326"/>
                </a:cubicBezTo>
                <a:cubicBezTo>
                  <a:pt x="9229" y="2326"/>
                  <a:pt x="9229" y="2326"/>
                  <a:pt x="9229" y="2326"/>
                </a:cubicBezTo>
                <a:cubicBezTo>
                  <a:pt x="9274" y="2215"/>
                  <a:pt x="9274" y="2215"/>
                  <a:pt x="9274" y="2215"/>
                </a:cubicBezTo>
                <a:cubicBezTo>
                  <a:pt x="9304" y="2215"/>
                  <a:pt x="9304" y="2215"/>
                  <a:pt x="9304" y="2215"/>
                </a:cubicBezTo>
                <a:cubicBezTo>
                  <a:pt x="9349" y="2215"/>
                  <a:pt x="9349" y="2215"/>
                  <a:pt x="9349" y="2215"/>
                </a:cubicBezTo>
                <a:cubicBezTo>
                  <a:pt x="9349" y="2031"/>
                  <a:pt x="9349" y="2031"/>
                  <a:pt x="9349" y="2031"/>
                </a:cubicBezTo>
                <a:cubicBezTo>
                  <a:pt x="9229" y="1920"/>
                  <a:pt x="9229" y="1920"/>
                  <a:pt x="9229" y="1920"/>
                </a:cubicBezTo>
                <a:cubicBezTo>
                  <a:pt x="9304" y="1920"/>
                  <a:pt x="9304" y="1920"/>
                  <a:pt x="9304" y="1920"/>
                </a:cubicBezTo>
                <a:cubicBezTo>
                  <a:pt x="9423" y="1809"/>
                  <a:pt x="9423" y="1809"/>
                  <a:pt x="9423" y="1809"/>
                </a:cubicBezTo>
                <a:cubicBezTo>
                  <a:pt x="9423" y="1698"/>
                  <a:pt x="9423" y="1698"/>
                  <a:pt x="9423" y="1698"/>
                </a:cubicBezTo>
                <a:cubicBezTo>
                  <a:pt x="9274" y="1698"/>
                  <a:pt x="9274" y="1698"/>
                  <a:pt x="9274" y="1698"/>
                </a:cubicBezTo>
                <a:cubicBezTo>
                  <a:pt x="9423" y="1698"/>
                  <a:pt x="9423" y="1698"/>
                  <a:pt x="9423" y="1698"/>
                </a:cubicBezTo>
                <a:cubicBezTo>
                  <a:pt x="9557" y="1588"/>
                  <a:pt x="9557" y="1588"/>
                  <a:pt x="9557" y="1588"/>
                </a:cubicBezTo>
                <a:cubicBezTo>
                  <a:pt x="9587" y="1477"/>
                  <a:pt x="9587" y="1477"/>
                  <a:pt x="9587" y="1477"/>
                </a:cubicBezTo>
                <a:cubicBezTo>
                  <a:pt x="9631" y="1255"/>
                  <a:pt x="9631" y="1255"/>
                  <a:pt x="9631" y="1255"/>
                </a:cubicBezTo>
                <a:cubicBezTo>
                  <a:pt x="9512" y="1182"/>
                  <a:pt x="9512" y="1182"/>
                  <a:pt x="9512" y="1182"/>
                </a:cubicBezTo>
                <a:cubicBezTo>
                  <a:pt x="9557" y="849"/>
                  <a:pt x="9557" y="849"/>
                  <a:pt x="9557" y="849"/>
                </a:cubicBezTo>
                <a:cubicBezTo>
                  <a:pt x="9512" y="849"/>
                  <a:pt x="9512" y="849"/>
                  <a:pt x="9512" y="849"/>
                </a:cubicBezTo>
                <a:cubicBezTo>
                  <a:pt x="9468" y="960"/>
                  <a:pt x="9468" y="960"/>
                  <a:pt x="9468" y="960"/>
                </a:cubicBezTo>
                <a:cubicBezTo>
                  <a:pt x="9512" y="849"/>
                  <a:pt x="9512" y="849"/>
                  <a:pt x="9512" y="849"/>
                </a:cubicBezTo>
                <a:cubicBezTo>
                  <a:pt x="9557" y="738"/>
                  <a:pt x="9557" y="738"/>
                  <a:pt x="9557" y="738"/>
                </a:cubicBezTo>
                <a:cubicBezTo>
                  <a:pt x="9587" y="738"/>
                  <a:pt x="9587" y="738"/>
                  <a:pt x="9587" y="738"/>
                </a:cubicBezTo>
                <a:cubicBezTo>
                  <a:pt x="9631" y="628"/>
                  <a:pt x="9631" y="628"/>
                  <a:pt x="9631" y="628"/>
                </a:cubicBezTo>
                <a:cubicBezTo>
                  <a:pt x="9989" y="222"/>
                  <a:pt x="9989" y="222"/>
                  <a:pt x="9989" y="222"/>
                </a:cubicBezTo>
                <a:cubicBezTo>
                  <a:pt x="9468" y="332"/>
                  <a:pt x="9468" y="332"/>
                  <a:pt x="9468" y="332"/>
                </a:cubicBezTo>
                <a:cubicBezTo>
                  <a:pt x="9468" y="148"/>
                  <a:pt x="9468" y="148"/>
                  <a:pt x="9468" y="148"/>
                </a:cubicBezTo>
                <a:cubicBezTo>
                  <a:pt x="9229" y="0"/>
                  <a:pt x="9229" y="0"/>
                  <a:pt x="9229" y="0"/>
                </a:cubicBezTo>
                <a:moveTo>
                  <a:pt x="6356" y="20751"/>
                </a:moveTo>
                <a:cubicBezTo>
                  <a:pt x="6312" y="20751"/>
                  <a:pt x="6312" y="20751"/>
                  <a:pt x="6312" y="20751"/>
                </a:cubicBezTo>
                <a:cubicBezTo>
                  <a:pt x="6312" y="20825"/>
                  <a:pt x="6312" y="20825"/>
                  <a:pt x="6312" y="20825"/>
                </a:cubicBezTo>
                <a:cubicBezTo>
                  <a:pt x="6356" y="21046"/>
                  <a:pt x="6356" y="21046"/>
                  <a:pt x="6356" y="21046"/>
                </a:cubicBezTo>
                <a:cubicBezTo>
                  <a:pt x="6401" y="21157"/>
                  <a:pt x="6401" y="21157"/>
                  <a:pt x="6401" y="21157"/>
                </a:cubicBezTo>
                <a:cubicBezTo>
                  <a:pt x="6431" y="21378"/>
                  <a:pt x="6431" y="21378"/>
                  <a:pt x="6431" y="21378"/>
                </a:cubicBezTo>
                <a:cubicBezTo>
                  <a:pt x="6476" y="21452"/>
                  <a:pt x="6476" y="21452"/>
                  <a:pt x="6476" y="21452"/>
                </a:cubicBezTo>
                <a:cubicBezTo>
                  <a:pt x="6595" y="21378"/>
                  <a:pt x="6595" y="21378"/>
                  <a:pt x="6595" y="21378"/>
                </a:cubicBezTo>
                <a:cubicBezTo>
                  <a:pt x="6386" y="20972"/>
                  <a:pt x="6505" y="21268"/>
                  <a:pt x="6356" y="20751"/>
                </a:cubicBezTo>
                <a:moveTo>
                  <a:pt x="21153" y="19569"/>
                </a:moveTo>
                <a:cubicBezTo>
                  <a:pt x="21034" y="19902"/>
                  <a:pt x="21034" y="19902"/>
                  <a:pt x="21034" y="19902"/>
                </a:cubicBezTo>
                <a:cubicBezTo>
                  <a:pt x="21153" y="19569"/>
                  <a:pt x="21153" y="19569"/>
                  <a:pt x="21153" y="19569"/>
                </a:cubicBezTo>
                <a:moveTo>
                  <a:pt x="19665" y="19458"/>
                </a:moveTo>
                <a:cubicBezTo>
                  <a:pt x="19665" y="19458"/>
                  <a:pt x="19665" y="19458"/>
                  <a:pt x="19665" y="19458"/>
                </a:cubicBezTo>
                <a:moveTo>
                  <a:pt x="19709" y="19458"/>
                </a:moveTo>
                <a:cubicBezTo>
                  <a:pt x="19665" y="19458"/>
                  <a:pt x="19665" y="19458"/>
                  <a:pt x="19665" y="19458"/>
                </a:cubicBezTo>
                <a:cubicBezTo>
                  <a:pt x="19546" y="19458"/>
                  <a:pt x="19546" y="19458"/>
                  <a:pt x="19546" y="19458"/>
                </a:cubicBezTo>
                <a:cubicBezTo>
                  <a:pt x="19575" y="19791"/>
                  <a:pt x="19575" y="19791"/>
                  <a:pt x="19575" y="19791"/>
                </a:cubicBezTo>
                <a:cubicBezTo>
                  <a:pt x="19665" y="19791"/>
                  <a:pt x="19665" y="19791"/>
                  <a:pt x="19665" y="19791"/>
                </a:cubicBezTo>
                <a:cubicBezTo>
                  <a:pt x="19709" y="19680"/>
                  <a:pt x="19709" y="19680"/>
                  <a:pt x="19709" y="19680"/>
                </a:cubicBezTo>
                <a:cubicBezTo>
                  <a:pt x="19665" y="19791"/>
                  <a:pt x="19665" y="19791"/>
                  <a:pt x="19665" y="19791"/>
                </a:cubicBezTo>
                <a:cubicBezTo>
                  <a:pt x="19575" y="19791"/>
                  <a:pt x="19575" y="19791"/>
                  <a:pt x="19575" y="19791"/>
                </a:cubicBezTo>
                <a:cubicBezTo>
                  <a:pt x="19575" y="19569"/>
                  <a:pt x="19575" y="19569"/>
                  <a:pt x="19575" y="19569"/>
                </a:cubicBezTo>
                <a:cubicBezTo>
                  <a:pt x="19575" y="19791"/>
                  <a:pt x="19575" y="19791"/>
                  <a:pt x="19575" y="19791"/>
                </a:cubicBezTo>
                <a:cubicBezTo>
                  <a:pt x="19665" y="19791"/>
                  <a:pt x="19665" y="19791"/>
                  <a:pt x="19665" y="19791"/>
                </a:cubicBezTo>
                <a:cubicBezTo>
                  <a:pt x="19709" y="19680"/>
                  <a:pt x="19709" y="19680"/>
                  <a:pt x="19709" y="19680"/>
                </a:cubicBezTo>
                <a:cubicBezTo>
                  <a:pt x="19709" y="19458"/>
                  <a:pt x="19709" y="19458"/>
                  <a:pt x="19709" y="19458"/>
                </a:cubicBezTo>
                <a:cubicBezTo>
                  <a:pt x="19709" y="19680"/>
                  <a:pt x="19709" y="19680"/>
                  <a:pt x="19709" y="19680"/>
                </a:cubicBezTo>
                <a:cubicBezTo>
                  <a:pt x="19709" y="19458"/>
                  <a:pt x="19709" y="19458"/>
                  <a:pt x="19709" y="19458"/>
                </a:cubicBezTo>
                <a:moveTo>
                  <a:pt x="21005" y="19902"/>
                </a:moveTo>
                <a:cubicBezTo>
                  <a:pt x="21005" y="19902"/>
                  <a:pt x="21005" y="19902"/>
                  <a:pt x="21005" y="19902"/>
                </a:cubicBezTo>
                <a:moveTo>
                  <a:pt x="21243" y="19458"/>
                </a:moveTo>
                <a:cubicBezTo>
                  <a:pt x="21153" y="19569"/>
                  <a:pt x="21153" y="19569"/>
                  <a:pt x="21153" y="19569"/>
                </a:cubicBezTo>
                <a:cubicBezTo>
                  <a:pt x="21243" y="19606"/>
                  <a:pt x="21243" y="19606"/>
                  <a:pt x="21243" y="19606"/>
                </a:cubicBezTo>
                <a:cubicBezTo>
                  <a:pt x="21153" y="19569"/>
                  <a:pt x="21153" y="19569"/>
                  <a:pt x="21153" y="19569"/>
                </a:cubicBezTo>
                <a:cubicBezTo>
                  <a:pt x="21124" y="19680"/>
                  <a:pt x="21079" y="19791"/>
                  <a:pt x="21034" y="19902"/>
                </a:cubicBezTo>
                <a:cubicBezTo>
                  <a:pt x="21005" y="19902"/>
                  <a:pt x="21005" y="19902"/>
                  <a:pt x="21005" y="19902"/>
                </a:cubicBezTo>
                <a:cubicBezTo>
                  <a:pt x="20915" y="19902"/>
                  <a:pt x="20915" y="19902"/>
                  <a:pt x="20915" y="19902"/>
                </a:cubicBezTo>
                <a:cubicBezTo>
                  <a:pt x="20826" y="20197"/>
                  <a:pt x="20826" y="20197"/>
                  <a:pt x="20826" y="20197"/>
                </a:cubicBezTo>
                <a:cubicBezTo>
                  <a:pt x="20871" y="20308"/>
                  <a:pt x="20871" y="20308"/>
                  <a:pt x="20871" y="20308"/>
                </a:cubicBezTo>
                <a:cubicBezTo>
                  <a:pt x="21034" y="20308"/>
                  <a:pt x="21034" y="20308"/>
                  <a:pt x="21034" y="20308"/>
                </a:cubicBezTo>
                <a:cubicBezTo>
                  <a:pt x="21079" y="20086"/>
                  <a:pt x="21079" y="20086"/>
                  <a:pt x="21079" y="20086"/>
                </a:cubicBezTo>
                <a:cubicBezTo>
                  <a:pt x="21124" y="20012"/>
                  <a:pt x="21124" y="20012"/>
                  <a:pt x="21124" y="20012"/>
                </a:cubicBezTo>
                <a:cubicBezTo>
                  <a:pt x="21079" y="20086"/>
                  <a:pt x="21079" y="20086"/>
                  <a:pt x="21079" y="20086"/>
                </a:cubicBezTo>
                <a:cubicBezTo>
                  <a:pt x="21124" y="20012"/>
                  <a:pt x="21124" y="20012"/>
                  <a:pt x="21124" y="20012"/>
                </a:cubicBezTo>
                <a:cubicBezTo>
                  <a:pt x="21153" y="20012"/>
                  <a:pt x="21153" y="20012"/>
                  <a:pt x="21153" y="20012"/>
                </a:cubicBezTo>
                <a:cubicBezTo>
                  <a:pt x="21198" y="19902"/>
                  <a:pt x="21198" y="19902"/>
                  <a:pt x="21198" y="19902"/>
                </a:cubicBezTo>
                <a:cubicBezTo>
                  <a:pt x="21243" y="19791"/>
                  <a:pt x="21243" y="19791"/>
                  <a:pt x="21243" y="19791"/>
                </a:cubicBezTo>
                <a:cubicBezTo>
                  <a:pt x="21287" y="19680"/>
                  <a:pt x="21287" y="19680"/>
                  <a:pt x="21287" y="19680"/>
                </a:cubicBezTo>
                <a:cubicBezTo>
                  <a:pt x="21243" y="19791"/>
                  <a:pt x="21243" y="19791"/>
                  <a:pt x="21243" y="19791"/>
                </a:cubicBezTo>
                <a:cubicBezTo>
                  <a:pt x="21198" y="19902"/>
                  <a:pt x="21198" y="19902"/>
                  <a:pt x="21198" y="19902"/>
                </a:cubicBezTo>
                <a:cubicBezTo>
                  <a:pt x="21153" y="20012"/>
                  <a:pt x="21153" y="20012"/>
                  <a:pt x="21153" y="20012"/>
                </a:cubicBezTo>
                <a:cubicBezTo>
                  <a:pt x="21198" y="19902"/>
                  <a:pt x="21198" y="19902"/>
                  <a:pt x="21198" y="19902"/>
                </a:cubicBezTo>
                <a:cubicBezTo>
                  <a:pt x="21243" y="19791"/>
                  <a:pt x="21243" y="19791"/>
                  <a:pt x="21243" y="19791"/>
                </a:cubicBezTo>
                <a:cubicBezTo>
                  <a:pt x="21287" y="19680"/>
                  <a:pt x="21287" y="19680"/>
                  <a:pt x="21287" y="19680"/>
                </a:cubicBezTo>
                <a:cubicBezTo>
                  <a:pt x="21287" y="19569"/>
                  <a:pt x="21287" y="19569"/>
                  <a:pt x="21287" y="19569"/>
                </a:cubicBezTo>
                <a:cubicBezTo>
                  <a:pt x="21243" y="19458"/>
                  <a:pt x="21243" y="19458"/>
                  <a:pt x="21243" y="19458"/>
                </a:cubicBezTo>
                <a:moveTo>
                  <a:pt x="21243" y="19458"/>
                </a:moveTo>
                <a:cubicBezTo>
                  <a:pt x="21287" y="19569"/>
                  <a:pt x="21287" y="19569"/>
                  <a:pt x="21287" y="19569"/>
                </a:cubicBezTo>
                <a:cubicBezTo>
                  <a:pt x="21243" y="19458"/>
                  <a:pt x="21243" y="19458"/>
                  <a:pt x="21243" y="19458"/>
                </a:cubicBezTo>
                <a:moveTo>
                  <a:pt x="21317" y="19274"/>
                </a:moveTo>
                <a:cubicBezTo>
                  <a:pt x="21287" y="19569"/>
                  <a:pt x="21287" y="19569"/>
                  <a:pt x="21287" y="19569"/>
                </a:cubicBezTo>
                <a:cubicBezTo>
                  <a:pt x="21287" y="19680"/>
                  <a:pt x="21287" y="19680"/>
                  <a:pt x="21287" y="19680"/>
                </a:cubicBezTo>
                <a:cubicBezTo>
                  <a:pt x="21406" y="19458"/>
                  <a:pt x="21406" y="19458"/>
                  <a:pt x="21406" y="19458"/>
                </a:cubicBezTo>
                <a:cubicBezTo>
                  <a:pt x="21317" y="19274"/>
                  <a:pt x="21317" y="19274"/>
                  <a:pt x="21317" y="19274"/>
                </a:cubicBezTo>
                <a:moveTo>
                  <a:pt x="21481" y="19163"/>
                </a:moveTo>
                <a:cubicBezTo>
                  <a:pt x="21436" y="19385"/>
                  <a:pt x="21436" y="19385"/>
                  <a:pt x="21436" y="19385"/>
                </a:cubicBezTo>
                <a:cubicBezTo>
                  <a:pt x="21406" y="19458"/>
                  <a:pt x="21406" y="19458"/>
                  <a:pt x="21406" y="19458"/>
                </a:cubicBezTo>
                <a:cubicBezTo>
                  <a:pt x="21436" y="19385"/>
                  <a:pt x="21436" y="19385"/>
                  <a:pt x="21436" y="19385"/>
                </a:cubicBezTo>
                <a:cubicBezTo>
                  <a:pt x="21481" y="19163"/>
                  <a:pt x="21481" y="19163"/>
                  <a:pt x="21481" y="19163"/>
                </a:cubicBezTo>
                <a:moveTo>
                  <a:pt x="19546" y="18942"/>
                </a:moveTo>
                <a:cubicBezTo>
                  <a:pt x="19382" y="19052"/>
                  <a:pt x="19382" y="19052"/>
                  <a:pt x="19382" y="19052"/>
                </a:cubicBezTo>
                <a:cubicBezTo>
                  <a:pt x="19665" y="19052"/>
                  <a:pt x="19665" y="19052"/>
                  <a:pt x="19665" y="19052"/>
                </a:cubicBezTo>
                <a:cubicBezTo>
                  <a:pt x="19546" y="18942"/>
                  <a:pt x="19546" y="18942"/>
                  <a:pt x="19546" y="18942"/>
                </a:cubicBezTo>
                <a:moveTo>
                  <a:pt x="21406" y="18942"/>
                </a:moveTo>
                <a:cubicBezTo>
                  <a:pt x="21317" y="19052"/>
                  <a:pt x="21317" y="19052"/>
                  <a:pt x="21317" y="19052"/>
                </a:cubicBezTo>
                <a:cubicBezTo>
                  <a:pt x="21287" y="19163"/>
                  <a:pt x="21287" y="19163"/>
                  <a:pt x="21287" y="19163"/>
                </a:cubicBezTo>
                <a:cubicBezTo>
                  <a:pt x="21317" y="19274"/>
                  <a:pt x="21317" y="19274"/>
                  <a:pt x="21317" y="19274"/>
                </a:cubicBezTo>
                <a:cubicBezTo>
                  <a:pt x="21406" y="19458"/>
                  <a:pt x="21406" y="19458"/>
                  <a:pt x="21406" y="19458"/>
                </a:cubicBezTo>
                <a:cubicBezTo>
                  <a:pt x="21436" y="19385"/>
                  <a:pt x="21436" y="19385"/>
                  <a:pt x="21436" y="19385"/>
                </a:cubicBezTo>
                <a:cubicBezTo>
                  <a:pt x="21481" y="19163"/>
                  <a:pt x="21481" y="19163"/>
                  <a:pt x="21481" y="19163"/>
                </a:cubicBezTo>
                <a:cubicBezTo>
                  <a:pt x="21526" y="19163"/>
                  <a:pt x="21526" y="19163"/>
                  <a:pt x="21526" y="19163"/>
                </a:cubicBezTo>
                <a:cubicBezTo>
                  <a:pt x="21406" y="18942"/>
                  <a:pt x="21406" y="18942"/>
                  <a:pt x="21406" y="18942"/>
                </a:cubicBezTo>
                <a:moveTo>
                  <a:pt x="21317" y="18831"/>
                </a:moveTo>
                <a:cubicBezTo>
                  <a:pt x="21317" y="19052"/>
                  <a:pt x="21317" y="19052"/>
                  <a:pt x="21317" y="19052"/>
                </a:cubicBezTo>
                <a:cubicBezTo>
                  <a:pt x="21406" y="18942"/>
                  <a:pt x="21406" y="18942"/>
                  <a:pt x="21406" y="18942"/>
                </a:cubicBezTo>
                <a:cubicBezTo>
                  <a:pt x="21526" y="19163"/>
                  <a:pt x="21526" y="19163"/>
                  <a:pt x="21526" y="19163"/>
                </a:cubicBezTo>
                <a:cubicBezTo>
                  <a:pt x="21570" y="18942"/>
                  <a:pt x="21570" y="18942"/>
                  <a:pt x="21570" y="18942"/>
                </a:cubicBezTo>
                <a:cubicBezTo>
                  <a:pt x="21406" y="18942"/>
                  <a:pt x="21406" y="18942"/>
                  <a:pt x="21406" y="18942"/>
                </a:cubicBezTo>
                <a:cubicBezTo>
                  <a:pt x="21317" y="18831"/>
                  <a:pt x="21317" y="18831"/>
                  <a:pt x="21317" y="18831"/>
                </a:cubicBezTo>
                <a:moveTo>
                  <a:pt x="19858" y="18646"/>
                </a:moveTo>
                <a:cubicBezTo>
                  <a:pt x="19829" y="18720"/>
                  <a:pt x="19829" y="18720"/>
                  <a:pt x="19829" y="18720"/>
                </a:cubicBezTo>
                <a:cubicBezTo>
                  <a:pt x="19858" y="18646"/>
                  <a:pt x="19858" y="18646"/>
                  <a:pt x="19858" y="18646"/>
                </a:cubicBezTo>
                <a:moveTo>
                  <a:pt x="21317" y="18535"/>
                </a:moveTo>
                <a:cubicBezTo>
                  <a:pt x="21243" y="18535"/>
                  <a:pt x="21243" y="18535"/>
                  <a:pt x="21243" y="18535"/>
                </a:cubicBezTo>
                <a:cubicBezTo>
                  <a:pt x="21243" y="18720"/>
                  <a:pt x="21243" y="18720"/>
                  <a:pt x="21243" y="18720"/>
                </a:cubicBezTo>
                <a:cubicBezTo>
                  <a:pt x="21317" y="18720"/>
                  <a:pt x="21317" y="18720"/>
                  <a:pt x="21317" y="18720"/>
                </a:cubicBezTo>
                <a:cubicBezTo>
                  <a:pt x="21317" y="18535"/>
                  <a:pt x="21317" y="18535"/>
                  <a:pt x="21317" y="18535"/>
                </a:cubicBezTo>
                <a:moveTo>
                  <a:pt x="17968" y="18425"/>
                </a:moveTo>
                <a:cubicBezTo>
                  <a:pt x="17923" y="18535"/>
                  <a:pt x="17923" y="18535"/>
                  <a:pt x="17923" y="18535"/>
                </a:cubicBezTo>
                <a:cubicBezTo>
                  <a:pt x="17968" y="18425"/>
                  <a:pt x="17968" y="18425"/>
                  <a:pt x="17968" y="18425"/>
                </a:cubicBezTo>
                <a:moveTo>
                  <a:pt x="19054" y="18314"/>
                </a:moveTo>
                <a:cubicBezTo>
                  <a:pt x="18935" y="18425"/>
                  <a:pt x="18935" y="18425"/>
                  <a:pt x="18935" y="18425"/>
                </a:cubicBezTo>
                <a:cubicBezTo>
                  <a:pt x="18965" y="18535"/>
                  <a:pt x="18965" y="18535"/>
                  <a:pt x="18965" y="18535"/>
                </a:cubicBezTo>
                <a:cubicBezTo>
                  <a:pt x="19054" y="18425"/>
                  <a:pt x="19054" y="18425"/>
                  <a:pt x="19054" y="18425"/>
                </a:cubicBezTo>
                <a:cubicBezTo>
                  <a:pt x="19025" y="18720"/>
                  <a:pt x="19025" y="18720"/>
                  <a:pt x="19025" y="18720"/>
                </a:cubicBezTo>
                <a:cubicBezTo>
                  <a:pt x="19174" y="18646"/>
                  <a:pt x="19174" y="18646"/>
                  <a:pt x="19174" y="18646"/>
                </a:cubicBezTo>
                <a:cubicBezTo>
                  <a:pt x="19144" y="18498"/>
                  <a:pt x="19144" y="18498"/>
                  <a:pt x="19144" y="18498"/>
                </a:cubicBezTo>
                <a:cubicBezTo>
                  <a:pt x="19099" y="18425"/>
                  <a:pt x="19099" y="18425"/>
                  <a:pt x="19099" y="18425"/>
                </a:cubicBezTo>
                <a:cubicBezTo>
                  <a:pt x="19054" y="18314"/>
                  <a:pt x="19054" y="18314"/>
                  <a:pt x="19054" y="18314"/>
                </a:cubicBezTo>
                <a:moveTo>
                  <a:pt x="18370" y="18092"/>
                </a:moveTo>
                <a:cubicBezTo>
                  <a:pt x="18280" y="18092"/>
                  <a:pt x="18280" y="18092"/>
                  <a:pt x="18280" y="18092"/>
                </a:cubicBezTo>
                <a:cubicBezTo>
                  <a:pt x="18236" y="18314"/>
                  <a:pt x="18280" y="18277"/>
                  <a:pt x="18161" y="18314"/>
                </a:cubicBezTo>
                <a:cubicBezTo>
                  <a:pt x="17998" y="18425"/>
                  <a:pt x="17998" y="18425"/>
                  <a:pt x="17998" y="18425"/>
                </a:cubicBezTo>
                <a:cubicBezTo>
                  <a:pt x="18206" y="18425"/>
                  <a:pt x="18206" y="18425"/>
                  <a:pt x="18206" y="18425"/>
                </a:cubicBezTo>
                <a:cubicBezTo>
                  <a:pt x="18370" y="18092"/>
                  <a:pt x="18370" y="18092"/>
                  <a:pt x="18370" y="18092"/>
                </a:cubicBezTo>
                <a:moveTo>
                  <a:pt x="18563" y="17982"/>
                </a:moveTo>
                <a:cubicBezTo>
                  <a:pt x="18489" y="18092"/>
                  <a:pt x="18489" y="18092"/>
                  <a:pt x="18489" y="18092"/>
                </a:cubicBezTo>
                <a:cubicBezTo>
                  <a:pt x="18563" y="17982"/>
                  <a:pt x="18563" y="17982"/>
                  <a:pt x="18563" y="17982"/>
                </a:cubicBezTo>
                <a:moveTo>
                  <a:pt x="20677" y="16209"/>
                </a:moveTo>
                <a:cubicBezTo>
                  <a:pt x="20751" y="16578"/>
                  <a:pt x="20603" y="16468"/>
                  <a:pt x="20841" y="16542"/>
                </a:cubicBezTo>
                <a:cubicBezTo>
                  <a:pt x="20677" y="16209"/>
                  <a:pt x="20677" y="16209"/>
                  <a:pt x="20677" y="16209"/>
                </a:cubicBezTo>
                <a:moveTo>
                  <a:pt x="21570" y="15840"/>
                </a:moveTo>
                <a:cubicBezTo>
                  <a:pt x="21481" y="15840"/>
                  <a:pt x="21481" y="15840"/>
                  <a:pt x="21481" y="15840"/>
                </a:cubicBezTo>
                <a:cubicBezTo>
                  <a:pt x="21570" y="15840"/>
                  <a:pt x="21570" y="15840"/>
                  <a:pt x="21570" y="15840"/>
                </a:cubicBezTo>
                <a:moveTo>
                  <a:pt x="6401" y="15582"/>
                </a:moveTo>
                <a:cubicBezTo>
                  <a:pt x="6431" y="15692"/>
                  <a:pt x="6431" y="15692"/>
                  <a:pt x="6431" y="15692"/>
                </a:cubicBezTo>
                <a:cubicBezTo>
                  <a:pt x="6401" y="15582"/>
                  <a:pt x="6401" y="15582"/>
                  <a:pt x="6401" y="15582"/>
                </a:cubicBezTo>
                <a:moveTo>
                  <a:pt x="18653" y="15175"/>
                </a:moveTo>
                <a:cubicBezTo>
                  <a:pt x="18653" y="15175"/>
                  <a:pt x="18653" y="15175"/>
                  <a:pt x="18653" y="15175"/>
                </a:cubicBezTo>
                <a:moveTo>
                  <a:pt x="6148" y="14954"/>
                </a:moveTo>
                <a:cubicBezTo>
                  <a:pt x="6193" y="15065"/>
                  <a:pt x="6193" y="15065"/>
                  <a:pt x="6193" y="15065"/>
                </a:cubicBezTo>
                <a:cubicBezTo>
                  <a:pt x="6237" y="15175"/>
                  <a:pt x="6237" y="15175"/>
                  <a:pt x="6237" y="15175"/>
                </a:cubicBezTo>
                <a:cubicBezTo>
                  <a:pt x="6193" y="15028"/>
                  <a:pt x="6193" y="15028"/>
                  <a:pt x="6193" y="15028"/>
                </a:cubicBezTo>
                <a:cubicBezTo>
                  <a:pt x="6148" y="14954"/>
                  <a:pt x="6148" y="14954"/>
                  <a:pt x="6148" y="14954"/>
                </a:cubicBezTo>
                <a:moveTo>
                  <a:pt x="17804" y="16320"/>
                </a:moveTo>
                <a:cubicBezTo>
                  <a:pt x="17804" y="16320"/>
                  <a:pt x="17804" y="16320"/>
                  <a:pt x="17804" y="16320"/>
                </a:cubicBezTo>
                <a:moveTo>
                  <a:pt x="19293" y="15692"/>
                </a:moveTo>
                <a:cubicBezTo>
                  <a:pt x="19337" y="15471"/>
                  <a:pt x="19337" y="15471"/>
                  <a:pt x="19337" y="15471"/>
                </a:cubicBezTo>
                <a:cubicBezTo>
                  <a:pt x="19293" y="15692"/>
                  <a:pt x="19293" y="15692"/>
                  <a:pt x="19293" y="15692"/>
                </a:cubicBezTo>
                <a:moveTo>
                  <a:pt x="18920" y="15286"/>
                </a:moveTo>
                <a:cubicBezTo>
                  <a:pt x="18920" y="15286"/>
                  <a:pt x="18920" y="15286"/>
                  <a:pt x="18920" y="15286"/>
                </a:cubicBezTo>
                <a:cubicBezTo>
                  <a:pt x="18920" y="15249"/>
                  <a:pt x="18950" y="15175"/>
                  <a:pt x="18980" y="15065"/>
                </a:cubicBezTo>
                <a:cubicBezTo>
                  <a:pt x="18980" y="15065"/>
                  <a:pt x="18980" y="15065"/>
                  <a:pt x="18980" y="15065"/>
                </a:cubicBezTo>
                <a:cubicBezTo>
                  <a:pt x="18950" y="15175"/>
                  <a:pt x="18920" y="15249"/>
                  <a:pt x="18920" y="15286"/>
                </a:cubicBezTo>
                <a:moveTo>
                  <a:pt x="19427" y="14954"/>
                </a:moveTo>
                <a:cubicBezTo>
                  <a:pt x="19337" y="15065"/>
                  <a:pt x="19337" y="15065"/>
                  <a:pt x="19337" y="15065"/>
                </a:cubicBezTo>
                <a:cubicBezTo>
                  <a:pt x="19337" y="15471"/>
                  <a:pt x="19337" y="15471"/>
                  <a:pt x="19337" y="15471"/>
                </a:cubicBezTo>
                <a:cubicBezTo>
                  <a:pt x="19293" y="15692"/>
                  <a:pt x="19293" y="15692"/>
                  <a:pt x="19293" y="15692"/>
                </a:cubicBezTo>
                <a:cubicBezTo>
                  <a:pt x="19010" y="15582"/>
                  <a:pt x="19010" y="15582"/>
                  <a:pt x="19010" y="15582"/>
                </a:cubicBezTo>
                <a:cubicBezTo>
                  <a:pt x="18980" y="15471"/>
                  <a:pt x="18980" y="15471"/>
                  <a:pt x="18980" y="15471"/>
                </a:cubicBezTo>
                <a:cubicBezTo>
                  <a:pt x="19010" y="14954"/>
                  <a:pt x="19010" y="14954"/>
                  <a:pt x="19010" y="14954"/>
                </a:cubicBezTo>
                <a:cubicBezTo>
                  <a:pt x="18891" y="14954"/>
                  <a:pt x="18891" y="14954"/>
                  <a:pt x="18891" y="14954"/>
                </a:cubicBezTo>
                <a:cubicBezTo>
                  <a:pt x="18772" y="14954"/>
                  <a:pt x="18772" y="14954"/>
                  <a:pt x="18772" y="14954"/>
                </a:cubicBezTo>
                <a:cubicBezTo>
                  <a:pt x="18697" y="15065"/>
                  <a:pt x="18697" y="15065"/>
                  <a:pt x="18697" y="15065"/>
                </a:cubicBezTo>
                <a:cubicBezTo>
                  <a:pt x="18653" y="15175"/>
                  <a:pt x="18653" y="15175"/>
                  <a:pt x="18653" y="15175"/>
                </a:cubicBezTo>
                <a:cubicBezTo>
                  <a:pt x="18697" y="15065"/>
                  <a:pt x="18697" y="15065"/>
                  <a:pt x="18697" y="15065"/>
                </a:cubicBezTo>
                <a:cubicBezTo>
                  <a:pt x="18772" y="14954"/>
                  <a:pt x="18772" y="14954"/>
                  <a:pt x="18772" y="14954"/>
                </a:cubicBezTo>
                <a:cubicBezTo>
                  <a:pt x="18697" y="15065"/>
                  <a:pt x="18697" y="15065"/>
                  <a:pt x="18697" y="15065"/>
                </a:cubicBezTo>
                <a:cubicBezTo>
                  <a:pt x="18653" y="15175"/>
                  <a:pt x="18653" y="15175"/>
                  <a:pt x="18653" y="15175"/>
                </a:cubicBezTo>
                <a:cubicBezTo>
                  <a:pt x="18653" y="15471"/>
                  <a:pt x="18653" y="15471"/>
                  <a:pt x="18653" y="15471"/>
                </a:cubicBezTo>
                <a:cubicBezTo>
                  <a:pt x="18653" y="15175"/>
                  <a:pt x="18653" y="15175"/>
                  <a:pt x="18653" y="15175"/>
                </a:cubicBezTo>
                <a:cubicBezTo>
                  <a:pt x="18608" y="15360"/>
                  <a:pt x="18608" y="15360"/>
                  <a:pt x="18608" y="15360"/>
                </a:cubicBezTo>
                <a:cubicBezTo>
                  <a:pt x="18489" y="15249"/>
                  <a:pt x="18489" y="15249"/>
                  <a:pt x="18489" y="15249"/>
                </a:cubicBezTo>
                <a:cubicBezTo>
                  <a:pt x="18191" y="15471"/>
                  <a:pt x="18251" y="16209"/>
                  <a:pt x="17804" y="16320"/>
                </a:cubicBezTo>
                <a:cubicBezTo>
                  <a:pt x="17804" y="16320"/>
                  <a:pt x="17804" y="16320"/>
                  <a:pt x="17804" y="16320"/>
                </a:cubicBezTo>
                <a:cubicBezTo>
                  <a:pt x="17640" y="16542"/>
                  <a:pt x="17640" y="16542"/>
                  <a:pt x="17640" y="16542"/>
                </a:cubicBezTo>
                <a:cubicBezTo>
                  <a:pt x="17640" y="16726"/>
                  <a:pt x="17640" y="16726"/>
                  <a:pt x="17640" y="16726"/>
                </a:cubicBezTo>
                <a:cubicBezTo>
                  <a:pt x="17640" y="16948"/>
                  <a:pt x="17610" y="17058"/>
                  <a:pt x="17685" y="17058"/>
                </a:cubicBezTo>
                <a:cubicBezTo>
                  <a:pt x="17670" y="16726"/>
                  <a:pt x="17670" y="16726"/>
                  <a:pt x="17670" y="16726"/>
                </a:cubicBezTo>
                <a:cubicBezTo>
                  <a:pt x="17685" y="17058"/>
                  <a:pt x="17685" y="17058"/>
                  <a:pt x="17685" y="17058"/>
                </a:cubicBezTo>
                <a:cubicBezTo>
                  <a:pt x="17685" y="17723"/>
                  <a:pt x="17685" y="18498"/>
                  <a:pt x="17923" y="18535"/>
                </a:cubicBezTo>
                <a:cubicBezTo>
                  <a:pt x="17968" y="18425"/>
                  <a:pt x="17968" y="18425"/>
                  <a:pt x="17968" y="18425"/>
                </a:cubicBezTo>
                <a:cubicBezTo>
                  <a:pt x="17998" y="18425"/>
                  <a:pt x="17998" y="18425"/>
                  <a:pt x="17998" y="18425"/>
                </a:cubicBezTo>
                <a:cubicBezTo>
                  <a:pt x="18161" y="18314"/>
                  <a:pt x="18161" y="18314"/>
                  <a:pt x="18161" y="18314"/>
                </a:cubicBezTo>
                <a:cubicBezTo>
                  <a:pt x="18280" y="18277"/>
                  <a:pt x="18236" y="18314"/>
                  <a:pt x="18280" y="18092"/>
                </a:cubicBezTo>
                <a:cubicBezTo>
                  <a:pt x="18370" y="18092"/>
                  <a:pt x="18370" y="18092"/>
                  <a:pt x="18370" y="18092"/>
                </a:cubicBezTo>
                <a:cubicBezTo>
                  <a:pt x="18489" y="18092"/>
                  <a:pt x="18489" y="18092"/>
                  <a:pt x="18489" y="18092"/>
                </a:cubicBezTo>
                <a:cubicBezTo>
                  <a:pt x="18563" y="17982"/>
                  <a:pt x="18563" y="17982"/>
                  <a:pt x="18563" y="17982"/>
                </a:cubicBezTo>
                <a:cubicBezTo>
                  <a:pt x="18935" y="18425"/>
                  <a:pt x="18935" y="18425"/>
                  <a:pt x="18935" y="18425"/>
                </a:cubicBezTo>
                <a:cubicBezTo>
                  <a:pt x="19054" y="18314"/>
                  <a:pt x="19054" y="18314"/>
                  <a:pt x="19054" y="18314"/>
                </a:cubicBezTo>
                <a:cubicBezTo>
                  <a:pt x="19099" y="18425"/>
                  <a:pt x="19099" y="18425"/>
                  <a:pt x="19099" y="18425"/>
                </a:cubicBezTo>
                <a:cubicBezTo>
                  <a:pt x="19144" y="18498"/>
                  <a:pt x="19144" y="18498"/>
                  <a:pt x="19144" y="18498"/>
                </a:cubicBezTo>
                <a:cubicBezTo>
                  <a:pt x="19174" y="18646"/>
                  <a:pt x="19174" y="18646"/>
                  <a:pt x="19174" y="18646"/>
                </a:cubicBezTo>
                <a:cubicBezTo>
                  <a:pt x="19263" y="19052"/>
                  <a:pt x="19263" y="19052"/>
                  <a:pt x="19263" y="19052"/>
                </a:cubicBezTo>
                <a:cubicBezTo>
                  <a:pt x="19382" y="19052"/>
                  <a:pt x="19382" y="19052"/>
                  <a:pt x="19382" y="19052"/>
                </a:cubicBezTo>
                <a:cubicBezTo>
                  <a:pt x="19546" y="18942"/>
                  <a:pt x="19546" y="18942"/>
                  <a:pt x="19546" y="18942"/>
                </a:cubicBezTo>
                <a:cubicBezTo>
                  <a:pt x="19665" y="19052"/>
                  <a:pt x="19665" y="19052"/>
                  <a:pt x="19665" y="19052"/>
                </a:cubicBezTo>
                <a:cubicBezTo>
                  <a:pt x="19829" y="18720"/>
                  <a:pt x="19829" y="18720"/>
                  <a:pt x="19829" y="18720"/>
                </a:cubicBezTo>
                <a:cubicBezTo>
                  <a:pt x="19858" y="18646"/>
                  <a:pt x="19858" y="18646"/>
                  <a:pt x="19858" y="18646"/>
                </a:cubicBezTo>
                <a:cubicBezTo>
                  <a:pt x="19858" y="18535"/>
                  <a:pt x="19858" y="18535"/>
                  <a:pt x="19858" y="18535"/>
                </a:cubicBezTo>
                <a:cubicBezTo>
                  <a:pt x="19903" y="18425"/>
                  <a:pt x="19903" y="18425"/>
                  <a:pt x="19903" y="18425"/>
                </a:cubicBezTo>
                <a:cubicBezTo>
                  <a:pt x="19858" y="18535"/>
                  <a:pt x="19858" y="18535"/>
                  <a:pt x="19858" y="18535"/>
                </a:cubicBezTo>
                <a:cubicBezTo>
                  <a:pt x="19903" y="18425"/>
                  <a:pt x="19903" y="18425"/>
                  <a:pt x="19903" y="18425"/>
                </a:cubicBezTo>
                <a:cubicBezTo>
                  <a:pt x="19903" y="18314"/>
                  <a:pt x="19903" y="18314"/>
                  <a:pt x="19903" y="18314"/>
                </a:cubicBezTo>
                <a:cubicBezTo>
                  <a:pt x="20022" y="17982"/>
                  <a:pt x="20022" y="17982"/>
                  <a:pt x="20022" y="17982"/>
                </a:cubicBezTo>
                <a:cubicBezTo>
                  <a:pt x="19903" y="18314"/>
                  <a:pt x="19903" y="18314"/>
                  <a:pt x="19903" y="18314"/>
                </a:cubicBezTo>
                <a:cubicBezTo>
                  <a:pt x="20022" y="17982"/>
                  <a:pt x="20022" y="17982"/>
                  <a:pt x="20022" y="17982"/>
                </a:cubicBezTo>
                <a:cubicBezTo>
                  <a:pt x="20022" y="17169"/>
                  <a:pt x="20022" y="17169"/>
                  <a:pt x="20022" y="17169"/>
                </a:cubicBezTo>
                <a:cubicBezTo>
                  <a:pt x="19605" y="15951"/>
                  <a:pt x="19605" y="15951"/>
                  <a:pt x="19605" y="15951"/>
                </a:cubicBezTo>
                <a:cubicBezTo>
                  <a:pt x="19575" y="15692"/>
                  <a:pt x="19575" y="15692"/>
                  <a:pt x="19575" y="15692"/>
                </a:cubicBezTo>
                <a:cubicBezTo>
                  <a:pt x="19546" y="15360"/>
                  <a:pt x="19546" y="15360"/>
                  <a:pt x="19546" y="15360"/>
                </a:cubicBezTo>
                <a:cubicBezTo>
                  <a:pt x="19456" y="15249"/>
                  <a:pt x="19456" y="15249"/>
                  <a:pt x="19456" y="15249"/>
                </a:cubicBezTo>
                <a:cubicBezTo>
                  <a:pt x="19427" y="15065"/>
                  <a:pt x="19427" y="15065"/>
                  <a:pt x="19427" y="15065"/>
                </a:cubicBezTo>
                <a:cubicBezTo>
                  <a:pt x="19427" y="14954"/>
                  <a:pt x="19427" y="14954"/>
                  <a:pt x="19427" y="14954"/>
                </a:cubicBezTo>
                <a:moveTo>
                  <a:pt x="19337" y="14843"/>
                </a:moveTo>
                <a:cubicBezTo>
                  <a:pt x="19337" y="15065"/>
                  <a:pt x="19337" y="15065"/>
                  <a:pt x="19337" y="15065"/>
                </a:cubicBezTo>
                <a:cubicBezTo>
                  <a:pt x="19427" y="14954"/>
                  <a:pt x="19427" y="14954"/>
                  <a:pt x="19427" y="14954"/>
                </a:cubicBezTo>
                <a:cubicBezTo>
                  <a:pt x="19337" y="14843"/>
                  <a:pt x="19337" y="14843"/>
                  <a:pt x="19337" y="14843"/>
                </a:cubicBezTo>
                <a:moveTo>
                  <a:pt x="6118" y="14732"/>
                </a:moveTo>
                <a:cubicBezTo>
                  <a:pt x="6148" y="14843"/>
                  <a:pt x="6148" y="14843"/>
                  <a:pt x="6148" y="14843"/>
                </a:cubicBezTo>
                <a:cubicBezTo>
                  <a:pt x="6118" y="14732"/>
                  <a:pt x="6118" y="14732"/>
                  <a:pt x="6118" y="14732"/>
                </a:cubicBezTo>
                <a:moveTo>
                  <a:pt x="18295" y="14437"/>
                </a:moveTo>
                <a:cubicBezTo>
                  <a:pt x="18280" y="14437"/>
                  <a:pt x="18295" y="14474"/>
                  <a:pt x="18251" y="14658"/>
                </a:cubicBezTo>
                <a:cubicBezTo>
                  <a:pt x="18414" y="14474"/>
                  <a:pt x="18414" y="14474"/>
                  <a:pt x="18414" y="14474"/>
                </a:cubicBezTo>
                <a:cubicBezTo>
                  <a:pt x="18325" y="14474"/>
                  <a:pt x="18295" y="14437"/>
                  <a:pt x="18295" y="14437"/>
                </a:cubicBezTo>
                <a:moveTo>
                  <a:pt x="7190" y="14437"/>
                </a:moveTo>
                <a:cubicBezTo>
                  <a:pt x="6074" y="14437"/>
                  <a:pt x="6074" y="14437"/>
                  <a:pt x="6074" y="14437"/>
                </a:cubicBezTo>
                <a:cubicBezTo>
                  <a:pt x="6118" y="14732"/>
                  <a:pt x="6118" y="14732"/>
                  <a:pt x="6118" y="14732"/>
                </a:cubicBezTo>
                <a:cubicBezTo>
                  <a:pt x="6148" y="14843"/>
                  <a:pt x="6148" y="14843"/>
                  <a:pt x="6148" y="14843"/>
                </a:cubicBezTo>
                <a:cubicBezTo>
                  <a:pt x="6148" y="14954"/>
                  <a:pt x="6148" y="14954"/>
                  <a:pt x="6148" y="14954"/>
                </a:cubicBezTo>
                <a:cubicBezTo>
                  <a:pt x="6193" y="15028"/>
                  <a:pt x="6193" y="15028"/>
                  <a:pt x="6193" y="15028"/>
                </a:cubicBezTo>
                <a:cubicBezTo>
                  <a:pt x="6237" y="15175"/>
                  <a:pt x="6237" y="15175"/>
                  <a:pt x="6237" y="15175"/>
                </a:cubicBezTo>
                <a:cubicBezTo>
                  <a:pt x="6401" y="15582"/>
                  <a:pt x="6401" y="15582"/>
                  <a:pt x="6401" y="15582"/>
                </a:cubicBezTo>
                <a:cubicBezTo>
                  <a:pt x="6431" y="15692"/>
                  <a:pt x="6431" y="15692"/>
                  <a:pt x="6431" y="15692"/>
                </a:cubicBezTo>
                <a:cubicBezTo>
                  <a:pt x="6595" y="15914"/>
                  <a:pt x="6595" y="15914"/>
                  <a:pt x="6595" y="15914"/>
                </a:cubicBezTo>
                <a:cubicBezTo>
                  <a:pt x="6356" y="19458"/>
                  <a:pt x="6356" y="19458"/>
                  <a:pt x="6356" y="19458"/>
                </a:cubicBezTo>
                <a:cubicBezTo>
                  <a:pt x="6446" y="19569"/>
                  <a:pt x="6446" y="19569"/>
                  <a:pt x="6446" y="19569"/>
                </a:cubicBezTo>
                <a:cubicBezTo>
                  <a:pt x="6401" y="19902"/>
                  <a:pt x="6401" y="19902"/>
                  <a:pt x="6401" y="19902"/>
                </a:cubicBezTo>
                <a:cubicBezTo>
                  <a:pt x="6401" y="20197"/>
                  <a:pt x="6401" y="20197"/>
                  <a:pt x="6401" y="20197"/>
                </a:cubicBezTo>
                <a:cubicBezTo>
                  <a:pt x="6356" y="20529"/>
                  <a:pt x="6356" y="20529"/>
                  <a:pt x="6356" y="20529"/>
                </a:cubicBezTo>
                <a:cubicBezTo>
                  <a:pt x="6356" y="20640"/>
                  <a:pt x="6356" y="20640"/>
                  <a:pt x="6356" y="20640"/>
                </a:cubicBezTo>
                <a:cubicBezTo>
                  <a:pt x="6356" y="20751"/>
                  <a:pt x="6356" y="20751"/>
                  <a:pt x="6356" y="20751"/>
                </a:cubicBezTo>
                <a:cubicBezTo>
                  <a:pt x="6505" y="21268"/>
                  <a:pt x="6386" y="20972"/>
                  <a:pt x="6595" y="21378"/>
                </a:cubicBezTo>
                <a:cubicBezTo>
                  <a:pt x="6595" y="21563"/>
                  <a:pt x="6595" y="21563"/>
                  <a:pt x="6595" y="21563"/>
                </a:cubicBezTo>
                <a:cubicBezTo>
                  <a:pt x="6639" y="21600"/>
                  <a:pt x="6639" y="21600"/>
                  <a:pt x="6639" y="21600"/>
                </a:cubicBezTo>
                <a:cubicBezTo>
                  <a:pt x="6773" y="21600"/>
                  <a:pt x="6773" y="21600"/>
                  <a:pt x="6773" y="21600"/>
                </a:cubicBezTo>
                <a:cubicBezTo>
                  <a:pt x="6788" y="21489"/>
                  <a:pt x="6773" y="21452"/>
                  <a:pt x="6743" y="21452"/>
                </a:cubicBezTo>
                <a:cubicBezTo>
                  <a:pt x="6743" y="21452"/>
                  <a:pt x="6743" y="21452"/>
                  <a:pt x="6729" y="21452"/>
                </a:cubicBezTo>
                <a:cubicBezTo>
                  <a:pt x="6729" y="21452"/>
                  <a:pt x="6729" y="21452"/>
                  <a:pt x="6729" y="21452"/>
                </a:cubicBezTo>
                <a:cubicBezTo>
                  <a:pt x="6684" y="21452"/>
                  <a:pt x="6639" y="21452"/>
                  <a:pt x="6639" y="21157"/>
                </a:cubicBezTo>
                <a:cubicBezTo>
                  <a:pt x="6639" y="20862"/>
                  <a:pt x="6729" y="20751"/>
                  <a:pt x="6803" y="20640"/>
                </a:cubicBezTo>
                <a:cubicBezTo>
                  <a:pt x="6758" y="20123"/>
                  <a:pt x="6758" y="20123"/>
                  <a:pt x="6758" y="20123"/>
                </a:cubicBezTo>
                <a:cubicBezTo>
                  <a:pt x="6877" y="19902"/>
                  <a:pt x="6877" y="19902"/>
                  <a:pt x="6877" y="19902"/>
                </a:cubicBezTo>
                <a:cubicBezTo>
                  <a:pt x="6877" y="19458"/>
                  <a:pt x="6877" y="19458"/>
                  <a:pt x="6877" y="19458"/>
                </a:cubicBezTo>
                <a:cubicBezTo>
                  <a:pt x="7041" y="19458"/>
                  <a:pt x="7041" y="19458"/>
                  <a:pt x="7041" y="19458"/>
                </a:cubicBezTo>
                <a:cubicBezTo>
                  <a:pt x="7086" y="19163"/>
                  <a:pt x="7086" y="19163"/>
                  <a:pt x="7086" y="19163"/>
                </a:cubicBezTo>
                <a:cubicBezTo>
                  <a:pt x="7190" y="19163"/>
                  <a:pt x="7190" y="19163"/>
                  <a:pt x="7190" y="19163"/>
                </a:cubicBezTo>
                <a:cubicBezTo>
                  <a:pt x="7190" y="14437"/>
                  <a:pt x="7190" y="14437"/>
                  <a:pt x="7190" y="14437"/>
                </a:cubicBezTo>
                <a:moveTo>
                  <a:pt x="17685" y="14437"/>
                </a:moveTo>
                <a:cubicBezTo>
                  <a:pt x="17596" y="14437"/>
                  <a:pt x="17596" y="14437"/>
                  <a:pt x="17596" y="14437"/>
                </a:cubicBezTo>
                <a:cubicBezTo>
                  <a:pt x="17640" y="14437"/>
                  <a:pt x="17640" y="14437"/>
                  <a:pt x="17640" y="14437"/>
                </a:cubicBezTo>
                <a:cubicBezTo>
                  <a:pt x="17685" y="14437"/>
                  <a:pt x="17685" y="14437"/>
                  <a:pt x="17685" y="14437"/>
                </a:cubicBezTo>
                <a:moveTo>
                  <a:pt x="17923" y="14437"/>
                </a:moveTo>
                <a:cubicBezTo>
                  <a:pt x="17700" y="14437"/>
                  <a:pt x="17700" y="14437"/>
                  <a:pt x="17700" y="14437"/>
                </a:cubicBezTo>
                <a:cubicBezTo>
                  <a:pt x="17834" y="14437"/>
                  <a:pt x="17759" y="14511"/>
                  <a:pt x="17923" y="14511"/>
                </a:cubicBezTo>
                <a:cubicBezTo>
                  <a:pt x="17923" y="14437"/>
                  <a:pt x="17923" y="14437"/>
                  <a:pt x="17923" y="14437"/>
                </a:cubicBezTo>
                <a:moveTo>
                  <a:pt x="18146" y="14437"/>
                </a:moveTo>
                <a:cubicBezTo>
                  <a:pt x="18072" y="14437"/>
                  <a:pt x="18072" y="14437"/>
                  <a:pt x="18072" y="14437"/>
                </a:cubicBezTo>
                <a:cubicBezTo>
                  <a:pt x="18087" y="14511"/>
                  <a:pt x="18087" y="14511"/>
                  <a:pt x="18087" y="14511"/>
                </a:cubicBezTo>
                <a:cubicBezTo>
                  <a:pt x="17953" y="14585"/>
                  <a:pt x="17953" y="14585"/>
                  <a:pt x="17953" y="14585"/>
                </a:cubicBezTo>
                <a:cubicBezTo>
                  <a:pt x="18072" y="14769"/>
                  <a:pt x="18072" y="14769"/>
                  <a:pt x="18072" y="14769"/>
                </a:cubicBezTo>
                <a:cubicBezTo>
                  <a:pt x="18146" y="14437"/>
                  <a:pt x="18146" y="14437"/>
                  <a:pt x="18146" y="14437"/>
                </a:cubicBezTo>
                <a:moveTo>
                  <a:pt x="19293" y="14511"/>
                </a:moveTo>
                <a:cubicBezTo>
                  <a:pt x="19293" y="14511"/>
                  <a:pt x="19293" y="14511"/>
                  <a:pt x="19293" y="14511"/>
                </a:cubicBezTo>
                <a:cubicBezTo>
                  <a:pt x="19293" y="14511"/>
                  <a:pt x="19293" y="14511"/>
                  <a:pt x="19293" y="14511"/>
                </a:cubicBezTo>
                <a:moveTo>
                  <a:pt x="19293" y="14474"/>
                </a:moveTo>
                <a:cubicBezTo>
                  <a:pt x="19293" y="14474"/>
                  <a:pt x="19293" y="14474"/>
                  <a:pt x="19293" y="14474"/>
                </a:cubicBezTo>
                <a:cubicBezTo>
                  <a:pt x="19293" y="14474"/>
                  <a:pt x="19293" y="14474"/>
                  <a:pt x="19293" y="14474"/>
                </a:cubicBezTo>
                <a:moveTo>
                  <a:pt x="19278" y="14474"/>
                </a:moveTo>
                <a:cubicBezTo>
                  <a:pt x="19278" y="14474"/>
                  <a:pt x="19278" y="14474"/>
                  <a:pt x="19278" y="14474"/>
                </a:cubicBezTo>
                <a:cubicBezTo>
                  <a:pt x="19278" y="14474"/>
                  <a:pt x="19278" y="14474"/>
                  <a:pt x="19278" y="14474"/>
                </a:cubicBezTo>
                <a:moveTo>
                  <a:pt x="19278" y="14437"/>
                </a:moveTo>
                <a:cubicBezTo>
                  <a:pt x="19278" y="14437"/>
                  <a:pt x="19278" y="14437"/>
                  <a:pt x="19278" y="14437"/>
                </a:cubicBezTo>
                <a:cubicBezTo>
                  <a:pt x="19278" y="14437"/>
                  <a:pt x="19278" y="14437"/>
                  <a:pt x="19278" y="14437"/>
                </a:cubicBezTo>
                <a:moveTo>
                  <a:pt x="19441" y="14437"/>
                </a:moveTo>
                <a:cubicBezTo>
                  <a:pt x="19278" y="14437"/>
                  <a:pt x="19278" y="14437"/>
                  <a:pt x="19278" y="14437"/>
                </a:cubicBezTo>
                <a:cubicBezTo>
                  <a:pt x="19278" y="14437"/>
                  <a:pt x="19278" y="14437"/>
                  <a:pt x="19278" y="14437"/>
                </a:cubicBezTo>
                <a:cubicBezTo>
                  <a:pt x="19278" y="14437"/>
                  <a:pt x="19278" y="14437"/>
                  <a:pt x="19278" y="14437"/>
                </a:cubicBezTo>
                <a:cubicBezTo>
                  <a:pt x="19099" y="14437"/>
                  <a:pt x="19099" y="14437"/>
                  <a:pt x="19099" y="14437"/>
                </a:cubicBezTo>
                <a:cubicBezTo>
                  <a:pt x="19293" y="14511"/>
                  <a:pt x="19293" y="14511"/>
                  <a:pt x="19293" y="14511"/>
                </a:cubicBezTo>
                <a:cubicBezTo>
                  <a:pt x="19293" y="14511"/>
                  <a:pt x="19293" y="14511"/>
                  <a:pt x="19293" y="14511"/>
                </a:cubicBezTo>
                <a:cubicBezTo>
                  <a:pt x="19293" y="14511"/>
                  <a:pt x="19293" y="14511"/>
                  <a:pt x="19293" y="14511"/>
                </a:cubicBezTo>
                <a:cubicBezTo>
                  <a:pt x="19427" y="14511"/>
                  <a:pt x="19427" y="14511"/>
                  <a:pt x="19427" y="14511"/>
                </a:cubicBezTo>
                <a:cubicBezTo>
                  <a:pt x="19441" y="14437"/>
                  <a:pt x="19441" y="14437"/>
                  <a:pt x="19441" y="14437"/>
                </a:cubicBezTo>
                <a:moveTo>
                  <a:pt x="19739" y="14437"/>
                </a:moveTo>
                <a:cubicBezTo>
                  <a:pt x="19650" y="14437"/>
                  <a:pt x="19650" y="14437"/>
                  <a:pt x="19650" y="14437"/>
                </a:cubicBezTo>
                <a:cubicBezTo>
                  <a:pt x="19784" y="14622"/>
                  <a:pt x="19784" y="14622"/>
                  <a:pt x="19784" y="14622"/>
                </a:cubicBezTo>
                <a:cubicBezTo>
                  <a:pt x="19650" y="14437"/>
                  <a:pt x="19650" y="14437"/>
                  <a:pt x="19650" y="14437"/>
                </a:cubicBezTo>
                <a:cubicBezTo>
                  <a:pt x="19605" y="14437"/>
                  <a:pt x="19605" y="14437"/>
                  <a:pt x="19605" y="14437"/>
                </a:cubicBezTo>
                <a:cubicBezTo>
                  <a:pt x="19665" y="14658"/>
                  <a:pt x="19680" y="14732"/>
                  <a:pt x="19858" y="14732"/>
                </a:cubicBezTo>
                <a:cubicBezTo>
                  <a:pt x="19739" y="14437"/>
                  <a:pt x="19739" y="14437"/>
                  <a:pt x="19739" y="14437"/>
                </a:cubicBezTo>
                <a:moveTo>
                  <a:pt x="13145" y="13809"/>
                </a:moveTo>
                <a:cubicBezTo>
                  <a:pt x="13145" y="13809"/>
                  <a:pt x="13145" y="13809"/>
                  <a:pt x="13145" y="13809"/>
                </a:cubicBezTo>
                <a:moveTo>
                  <a:pt x="13234" y="13588"/>
                </a:moveTo>
                <a:cubicBezTo>
                  <a:pt x="13189" y="13662"/>
                  <a:pt x="13189" y="13662"/>
                  <a:pt x="13189" y="13662"/>
                </a:cubicBezTo>
                <a:cubicBezTo>
                  <a:pt x="13145" y="13809"/>
                  <a:pt x="13145" y="13809"/>
                  <a:pt x="13145" y="13809"/>
                </a:cubicBezTo>
                <a:cubicBezTo>
                  <a:pt x="13204" y="13698"/>
                  <a:pt x="13204" y="13698"/>
                  <a:pt x="13204" y="13698"/>
                </a:cubicBezTo>
                <a:cubicBezTo>
                  <a:pt x="13234" y="13588"/>
                  <a:pt x="13234" y="13588"/>
                  <a:pt x="13234" y="13588"/>
                </a:cubicBezTo>
                <a:moveTo>
                  <a:pt x="11373" y="13145"/>
                </a:moveTo>
                <a:cubicBezTo>
                  <a:pt x="11328" y="13255"/>
                  <a:pt x="11328" y="13255"/>
                  <a:pt x="11328" y="13255"/>
                </a:cubicBezTo>
                <a:cubicBezTo>
                  <a:pt x="11537" y="13809"/>
                  <a:pt x="11537" y="13809"/>
                  <a:pt x="11537" y="13809"/>
                </a:cubicBezTo>
                <a:cubicBezTo>
                  <a:pt x="11373" y="13145"/>
                  <a:pt x="11373" y="13145"/>
                  <a:pt x="11373" y="13145"/>
                </a:cubicBezTo>
                <a:moveTo>
                  <a:pt x="10763" y="12222"/>
                </a:moveTo>
                <a:cubicBezTo>
                  <a:pt x="10644" y="12222"/>
                  <a:pt x="10644" y="12222"/>
                  <a:pt x="10644" y="12222"/>
                </a:cubicBezTo>
                <a:cubicBezTo>
                  <a:pt x="10763" y="12222"/>
                  <a:pt x="10763" y="12222"/>
                  <a:pt x="10763" y="12222"/>
                </a:cubicBezTo>
                <a:moveTo>
                  <a:pt x="11016" y="12000"/>
                </a:moveTo>
                <a:cubicBezTo>
                  <a:pt x="11016" y="12000"/>
                  <a:pt x="11001" y="12000"/>
                  <a:pt x="11001" y="12000"/>
                </a:cubicBezTo>
                <a:cubicBezTo>
                  <a:pt x="10852" y="12111"/>
                  <a:pt x="10852" y="12111"/>
                  <a:pt x="10852" y="12111"/>
                </a:cubicBezTo>
                <a:cubicBezTo>
                  <a:pt x="11090" y="12111"/>
                  <a:pt x="11090" y="12111"/>
                  <a:pt x="11090" y="12111"/>
                </a:cubicBezTo>
                <a:cubicBezTo>
                  <a:pt x="11135" y="12443"/>
                  <a:pt x="11135" y="12443"/>
                  <a:pt x="11135" y="12443"/>
                </a:cubicBezTo>
                <a:cubicBezTo>
                  <a:pt x="11209" y="12332"/>
                  <a:pt x="11209" y="12332"/>
                  <a:pt x="11209" y="12332"/>
                </a:cubicBezTo>
                <a:cubicBezTo>
                  <a:pt x="11135" y="12185"/>
                  <a:pt x="11090" y="12000"/>
                  <a:pt x="11016" y="12000"/>
                </a:cubicBezTo>
                <a:moveTo>
                  <a:pt x="13800" y="11889"/>
                </a:moveTo>
                <a:cubicBezTo>
                  <a:pt x="13755" y="12000"/>
                  <a:pt x="13755" y="12000"/>
                  <a:pt x="13755" y="12000"/>
                </a:cubicBezTo>
                <a:cubicBezTo>
                  <a:pt x="13800" y="11889"/>
                  <a:pt x="13800" y="11889"/>
                  <a:pt x="13800" y="11889"/>
                </a:cubicBezTo>
                <a:moveTo>
                  <a:pt x="7696" y="13145"/>
                </a:moveTo>
                <a:cubicBezTo>
                  <a:pt x="7696" y="13145"/>
                  <a:pt x="7696" y="13145"/>
                  <a:pt x="7696" y="13145"/>
                </a:cubicBezTo>
                <a:cubicBezTo>
                  <a:pt x="7771" y="12849"/>
                  <a:pt x="7771" y="12849"/>
                  <a:pt x="7771" y="12849"/>
                </a:cubicBezTo>
                <a:cubicBezTo>
                  <a:pt x="7696" y="13145"/>
                  <a:pt x="7696" y="13145"/>
                  <a:pt x="7696" y="13145"/>
                </a:cubicBezTo>
                <a:moveTo>
                  <a:pt x="7190" y="11815"/>
                </a:moveTo>
                <a:cubicBezTo>
                  <a:pt x="7190" y="14437"/>
                  <a:pt x="7190" y="14437"/>
                  <a:pt x="7190" y="14437"/>
                </a:cubicBezTo>
                <a:cubicBezTo>
                  <a:pt x="8708" y="14437"/>
                  <a:pt x="8708" y="14437"/>
                  <a:pt x="8708" y="14437"/>
                </a:cubicBezTo>
                <a:cubicBezTo>
                  <a:pt x="8694" y="13994"/>
                  <a:pt x="8694" y="13994"/>
                  <a:pt x="8694" y="13994"/>
                </a:cubicBezTo>
                <a:cubicBezTo>
                  <a:pt x="8694" y="13994"/>
                  <a:pt x="8694" y="13994"/>
                  <a:pt x="8694" y="13994"/>
                </a:cubicBezTo>
                <a:cubicBezTo>
                  <a:pt x="8664" y="13883"/>
                  <a:pt x="8485" y="13588"/>
                  <a:pt x="8411" y="13477"/>
                </a:cubicBezTo>
                <a:cubicBezTo>
                  <a:pt x="8262" y="13477"/>
                  <a:pt x="8262" y="13477"/>
                  <a:pt x="8262" y="13477"/>
                </a:cubicBezTo>
                <a:cubicBezTo>
                  <a:pt x="8262" y="13477"/>
                  <a:pt x="8262" y="13477"/>
                  <a:pt x="8262" y="13477"/>
                </a:cubicBezTo>
                <a:cubicBezTo>
                  <a:pt x="8173" y="13477"/>
                  <a:pt x="8173" y="13477"/>
                  <a:pt x="8173" y="13477"/>
                </a:cubicBezTo>
                <a:cubicBezTo>
                  <a:pt x="8053" y="13255"/>
                  <a:pt x="8053" y="13255"/>
                  <a:pt x="8053" y="13255"/>
                </a:cubicBezTo>
                <a:cubicBezTo>
                  <a:pt x="8009" y="13255"/>
                  <a:pt x="8009" y="13255"/>
                  <a:pt x="8009" y="13255"/>
                </a:cubicBezTo>
                <a:cubicBezTo>
                  <a:pt x="7979" y="13145"/>
                  <a:pt x="7979" y="13145"/>
                  <a:pt x="7979" y="13145"/>
                </a:cubicBezTo>
                <a:cubicBezTo>
                  <a:pt x="7934" y="13145"/>
                  <a:pt x="7934" y="13145"/>
                  <a:pt x="7934" y="13145"/>
                </a:cubicBezTo>
                <a:cubicBezTo>
                  <a:pt x="7860" y="13034"/>
                  <a:pt x="7860" y="13034"/>
                  <a:pt x="7860" y="13034"/>
                </a:cubicBezTo>
                <a:cubicBezTo>
                  <a:pt x="7771" y="13108"/>
                  <a:pt x="7771" y="13108"/>
                  <a:pt x="7771" y="13108"/>
                </a:cubicBezTo>
                <a:cubicBezTo>
                  <a:pt x="7726" y="13071"/>
                  <a:pt x="7726" y="13071"/>
                  <a:pt x="7726" y="13071"/>
                </a:cubicBezTo>
                <a:cubicBezTo>
                  <a:pt x="7756" y="12997"/>
                  <a:pt x="7815" y="12997"/>
                  <a:pt x="7815" y="12849"/>
                </a:cubicBezTo>
                <a:cubicBezTo>
                  <a:pt x="7815" y="12702"/>
                  <a:pt x="7771" y="12702"/>
                  <a:pt x="7726" y="12628"/>
                </a:cubicBezTo>
                <a:cubicBezTo>
                  <a:pt x="7726" y="12628"/>
                  <a:pt x="7726" y="12628"/>
                  <a:pt x="7726" y="12628"/>
                </a:cubicBezTo>
                <a:cubicBezTo>
                  <a:pt x="7666" y="12000"/>
                  <a:pt x="7354" y="12148"/>
                  <a:pt x="7190" y="11815"/>
                </a:cubicBezTo>
                <a:moveTo>
                  <a:pt x="13874" y="11262"/>
                </a:moveTo>
                <a:cubicBezTo>
                  <a:pt x="13874" y="11262"/>
                  <a:pt x="13874" y="11262"/>
                  <a:pt x="13874" y="11262"/>
                </a:cubicBezTo>
                <a:moveTo>
                  <a:pt x="13561" y="10966"/>
                </a:moveTo>
                <a:cubicBezTo>
                  <a:pt x="13517" y="11040"/>
                  <a:pt x="13517" y="11040"/>
                  <a:pt x="13517" y="11040"/>
                </a:cubicBezTo>
                <a:cubicBezTo>
                  <a:pt x="13561" y="10966"/>
                  <a:pt x="13561" y="10966"/>
                  <a:pt x="13561" y="10966"/>
                </a:cubicBezTo>
                <a:moveTo>
                  <a:pt x="13993" y="10412"/>
                </a:moveTo>
                <a:cubicBezTo>
                  <a:pt x="13844" y="10745"/>
                  <a:pt x="13844" y="10745"/>
                  <a:pt x="13844" y="10745"/>
                </a:cubicBezTo>
                <a:cubicBezTo>
                  <a:pt x="13919" y="10745"/>
                  <a:pt x="13919" y="10745"/>
                  <a:pt x="13919" y="10745"/>
                </a:cubicBezTo>
                <a:cubicBezTo>
                  <a:pt x="13993" y="10412"/>
                  <a:pt x="13993" y="10412"/>
                  <a:pt x="13993" y="10412"/>
                </a:cubicBezTo>
                <a:moveTo>
                  <a:pt x="14276" y="10006"/>
                </a:moveTo>
                <a:cubicBezTo>
                  <a:pt x="14231" y="10080"/>
                  <a:pt x="14231" y="10080"/>
                  <a:pt x="14231" y="10080"/>
                </a:cubicBezTo>
                <a:cubicBezTo>
                  <a:pt x="14202" y="10228"/>
                  <a:pt x="14202" y="10228"/>
                  <a:pt x="14202" y="10228"/>
                </a:cubicBezTo>
                <a:cubicBezTo>
                  <a:pt x="14246" y="10117"/>
                  <a:pt x="14246" y="10117"/>
                  <a:pt x="14246" y="10117"/>
                </a:cubicBezTo>
                <a:cubicBezTo>
                  <a:pt x="14276" y="10006"/>
                  <a:pt x="14276" y="10006"/>
                  <a:pt x="14276" y="10006"/>
                </a:cubicBezTo>
                <a:moveTo>
                  <a:pt x="14276" y="9895"/>
                </a:moveTo>
                <a:cubicBezTo>
                  <a:pt x="14276" y="9895"/>
                  <a:pt x="14276" y="9895"/>
                  <a:pt x="14276" y="9895"/>
                </a:cubicBezTo>
                <a:cubicBezTo>
                  <a:pt x="14276" y="9895"/>
                  <a:pt x="14276" y="9895"/>
                  <a:pt x="14276" y="9895"/>
                </a:cubicBezTo>
                <a:moveTo>
                  <a:pt x="14246" y="8935"/>
                </a:moveTo>
                <a:cubicBezTo>
                  <a:pt x="14276" y="9046"/>
                  <a:pt x="14276" y="9046"/>
                  <a:pt x="14276" y="9046"/>
                </a:cubicBezTo>
                <a:cubicBezTo>
                  <a:pt x="14246" y="8935"/>
                  <a:pt x="14246" y="8935"/>
                  <a:pt x="14246" y="8935"/>
                </a:cubicBezTo>
                <a:moveTo>
                  <a:pt x="13919" y="8862"/>
                </a:moveTo>
                <a:cubicBezTo>
                  <a:pt x="13919" y="9157"/>
                  <a:pt x="13919" y="9157"/>
                  <a:pt x="13919" y="9157"/>
                </a:cubicBezTo>
                <a:cubicBezTo>
                  <a:pt x="13919" y="8862"/>
                  <a:pt x="13919" y="8862"/>
                  <a:pt x="13919" y="8862"/>
                </a:cubicBezTo>
                <a:moveTo>
                  <a:pt x="12906" y="8308"/>
                </a:moveTo>
                <a:cubicBezTo>
                  <a:pt x="12862" y="8640"/>
                  <a:pt x="12862" y="8640"/>
                  <a:pt x="12862" y="8640"/>
                </a:cubicBezTo>
                <a:cubicBezTo>
                  <a:pt x="12951" y="8751"/>
                  <a:pt x="12951" y="8751"/>
                  <a:pt x="12951" y="8751"/>
                </a:cubicBezTo>
                <a:cubicBezTo>
                  <a:pt x="12906" y="8308"/>
                  <a:pt x="12906" y="8308"/>
                  <a:pt x="12906" y="8308"/>
                </a:cubicBezTo>
                <a:moveTo>
                  <a:pt x="12624" y="14437"/>
                </a:moveTo>
                <a:cubicBezTo>
                  <a:pt x="12624" y="14215"/>
                  <a:pt x="12624" y="14215"/>
                  <a:pt x="12624" y="14215"/>
                </a:cubicBezTo>
                <a:cubicBezTo>
                  <a:pt x="12579" y="14105"/>
                  <a:pt x="12579" y="14105"/>
                  <a:pt x="12579" y="14105"/>
                </a:cubicBezTo>
                <a:cubicBezTo>
                  <a:pt x="12534" y="13477"/>
                  <a:pt x="12534" y="13477"/>
                  <a:pt x="12534" y="13477"/>
                </a:cubicBezTo>
                <a:cubicBezTo>
                  <a:pt x="12579" y="14105"/>
                  <a:pt x="12579" y="14105"/>
                  <a:pt x="12579" y="14105"/>
                </a:cubicBezTo>
                <a:cubicBezTo>
                  <a:pt x="12624" y="13698"/>
                  <a:pt x="12624" y="13698"/>
                  <a:pt x="12624" y="13698"/>
                </a:cubicBezTo>
                <a:cubicBezTo>
                  <a:pt x="12579" y="14105"/>
                  <a:pt x="12579" y="14105"/>
                  <a:pt x="12579" y="14105"/>
                </a:cubicBezTo>
                <a:cubicBezTo>
                  <a:pt x="12624" y="13883"/>
                  <a:pt x="12624" y="13883"/>
                  <a:pt x="12624" y="13883"/>
                </a:cubicBezTo>
                <a:cubicBezTo>
                  <a:pt x="12579" y="14105"/>
                  <a:pt x="12579" y="14105"/>
                  <a:pt x="12579" y="14105"/>
                </a:cubicBezTo>
                <a:cubicBezTo>
                  <a:pt x="12624" y="14215"/>
                  <a:pt x="12624" y="14215"/>
                  <a:pt x="12624" y="14215"/>
                </a:cubicBezTo>
                <a:cubicBezTo>
                  <a:pt x="12668" y="14105"/>
                  <a:pt x="12668" y="14105"/>
                  <a:pt x="12668" y="14105"/>
                </a:cubicBezTo>
                <a:cubicBezTo>
                  <a:pt x="12624" y="14215"/>
                  <a:pt x="12624" y="14215"/>
                  <a:pt x="12624" y="14215"/>
                </a:cubicBezTo>
                <a:cubicBezTo>
                  <a:pt x="12624" y="14437"/>
                  <a:pt x="12624" y="14437"/>
                  <a:pt x="12624" y="14437"/>
                </a:cubicBezTo>
                <a:cubicBezTo>
                  <a:pt x="12713" y="14400"/>
                  <a:pt x="12713" y="14400"/>
                  <a:pt x="12713" y="14400"/>
                </a:cubicBezTo>
                <a:cubicBezTo>
                  <a:pt x="12624" y="14437"/>
                  <a:pt x="12624" y="14437"/>
                  <a:pt x="12624" y="14437"/>
                </a:cubicBezTo>
                <a:moveTo>
                  <a:pt x="12713" y="13477"/>
                </a:moveTo>
                <a:cubicBezTo>
                  <a:pt x="12862" y="13477"/>
                  <a:pt x="12862" y="13477"/>
                  <a:pt x="12862" y="13477"/>
                </a:cubicBezTo>
                <a:cubicBezTo>
                  <a:pt x="12921" y="13145"/>
                  <a:pt x="12921" y="13145"/>
                  <a:pt x="12921" y="13145"/>
                </a:cubicBezTo>
                <a:cubicBezTo>
                  <a:pt x="12862" y="13477"/>
                  <a:pt x="12862" y="13477"/>
                  <a:pt x="12862" y="13477"/>
                </a:cubicBezTo>
                <a:cubicBezTo>
                  <a:pt x="12713" y="13477"/>
                  <a:pt x="12713" y="13477"/>
                  <a:pt x="12713" y="13477"/>
                </a:cubicBezTo>
                <a:moveTo>
                  <a:pt x="12743" y="13071"/>
                </a:moveTo>
                <a:cubicBezTo>
                  <a:pt x="12862" y="13071"/>
                  <a:pt x="12862" y="13071"/>
                  <a:pt x="12862" y="13071"/>
                </a:cubicBezTo>
                <a:cubicBezTo>
                  <a:pt x="12772" y="13440"/>
                  <a:pt x="12772" y="13440"/>
                  <a:pt x="12772" y="13440"/>
                </a:cubicBezTo>
                <a:cubicBezTo>
                  <a:pt x="12743" y="13071"/>
                  <a:pt x="12743" y="13071"/>
                  <a:pt x="12743" y="13071"/>
                </a:cubicBezTo>
                <a:moveTo>
                  <a:pt x="12743" y="13071"/>
                </a:moveTo>
                <a:cubicBezTo>
                  <a:pt x="12862" y="13071"/>
                  <a:pt x="12862" y="13071"/>
                  <a:pt x="12862" y="13071"/>
                </a:cubicBezTo>
                <a:cubicBezTo>
                  <a:pt x="12743" y="13071"/>
                  <a:pt x="12743" y="13071"/>
                  <a:pt x="12743" y="13071"/>
                </a:cubicBezTo>
                <a:moveTo>
                  <a:pt x="12624" y="12960"/>
                </a:moveTo>
                <a:cubicBezTo>
                  <a:pt x="12743" y="12628"/>
                  <a:pt x="12743" y="12628"/>
                  <a:pt x="12743" y="12628"/>
                </a:cubicBezTo>
                <a:cubicBezTo>
                  <a:pt x="12624" y="12960"/>
                  <a:pt x="12624" y="12960"/>
                  <a:pt x="12624" y="12960"/>
                </a:cubicBezTo>
                <a:moveTo>
                  <a:pt x="12653" y="12628"/>
                </a:moveTo>
                <a:cubicBezTo>
                  <a:pt x="12653" y="12628"/>
                  <a:pt x="12653" y="12628"/>
                  <a:pt x="12653" y="12628"/>
                </a:cubicBezTo>
                <a:cubicBezTo>
                  <a:pt x="12713" y="12517"/>
                  <a:pt x="12713" y="12517"/>
                  <a:pt x="12713" y="12517"/>
                </a:cubicBezTo>
                <a:cubicBezTo>
                  <a:pt x="12653" y="12628"/>
                  <a:pt x="12653" y="12628"/>
                  <a:pt x="12653" y="12628"/>
                </a:cubicBezTo>
                <a:moveTo>
                  <a:pt x="13025" y="12332"/>
                </a:moveTo>
                <a:cubicBezTo>
                  <a:pt x="13025" y="12332"/>
                  <a:pt x="13025" y="12332"/>
                  <a:pt x="13025" y="12332"/>
                </a:cubicBezTo>
                <a:cubicBezTo>
                  <a:pt x="13011" y="12665"/>
                  <a:pt x="13011" y="12665"/>
                  <a:pt x="13011" y="12665"/>
                </a:cubicBezTo>
                <a:cubicBezTo>
                  <a:pt x="12936" y="12332"/>
                  <a:pt x="12936" y="12332"/>
                  <a:pt x="12936" y="12332"/>
                </a:cubicBezTo>
                <a:cubicBezTo>
                  <a:pt x="13011" y="12665"/>
                  <a:pt x="13011" y="12665"/>
                  <a:pt x="13011" y="12665"/>
                </a:cubicBezTo>
                <a:cubicBezTo>
                  <a:pt x="13025" y="12332"/>
                  <a:pt x="13025" y="12332"/>
                  <a:pt x="13025" y="12332"/>
                </a:cubicBezTo>
                <a:moveTo>
                  <a:pt x="13025" y="12332"/>
                </a:moveTo>
                <a:cubicBezTo>
                  <a:pt x="13025" y="12332"/>
                  <a:pt x="13025" y="12332"/>
                  <a:pt x="13025" y="12332"/>
                </a:cubicBezTo>
                <a:moveTo>
                  <a:pt x="13025" y="11262"/>
                </a:moveTo>
                <a:cubicBezTo>
                  <a:pt x="13025" y="11040"/>
                  <a:pt x="13025" y="11040"/>
                  <a:pt x="13025" y="11040"/>
                </a:cubicBezTo>
                <a:cubicBezTo>
                  <a:pt x="13025" y="11262"/>
                  <a:pt x="13025" y="11262"/>
                  <a:pt x="13025" y="11262"/>
                </a:cubicBezTo>
                <a:cubicBezTo>
                  <a:pt x="13115" y="11262"/>
                  <a:pt x="13115" y="11262"/>
                  <a:pt x="13115" y="11262"/>
                </a:cubicBezTo>
                <a:cubicBezTo>
                  <a:pt x="13025" y="11262"/>
                  <a:pt x="13025" y="11262"/>
                  <a:pt x="13025" y="11262"/>
                </a:cubicBezTo>
                <a:moveTo>
                  <a:pt x="9929" y="11040"/>
                </a:moveTo>
                <a:cubicBezTo>
                  <a:pt x="9929" y="11040"/>
                  <a:pt x="9929" y="11040"/>
                  <a:pt x="9929" y="11040"/>
                </a:cubicBezTo>
                <a:cubicBezTo>
                  <a:pt x="9929" y="11040"/>
                  <a:pt x="9929" y="11040"/>
                  <a:pt x="9929" y="11040"/>
                </a:cubicBezTo>
                <a:moveTo>
                  <a:pt x="13487" y="11483"/>
                </a:moveTo>
                <a:cubicBezTo>
                  <a:pt x="13413" y="11446"/>
                  <a:pt x="13338" y="10966"/>
                  <a:pt x="13279" y="10745"/>
                </a:cubicBezTo>
                <a:cubicBezTo>
                  <a:pt x="13338" y="10966"/>
                  <a:pt x="13413" y="11446"/>
                  <a:pt x="13487" y="11483"/>
                </a:cubicBezTo>
                <a:moveTo>
                  <a:pt x="11641" y="11151"/>
                </a:moveTo>
                <a:cubicBezTo>
                  <a:pt x="11611" y="10745"/>
                  <a:pt x="11611" y="10745"/>
                  <a:pt x="11611" y="10745"/>
                </a:cubicBezTo>
                <a:cubicBezTo>
                  <a:pt x="11641" y="11151"/>
                  <a:pt x="11641" y="11151"/>
                  <a:pt x="11641" y="11151"/>
                </a:cubicBezTo>
                <a:cubicBezTo>
                  <a:pt x="11745" y="11040"/>
                  <a:pt x="11745" y="11040"/>
                  <a:pt x="11745" y="11040"/>
                </a:cubicBezTo>
                <a:cubicBezTo>
                  <a:pt x="11641" y="11151"/>
                  <a:pt x="11641" y="11151"/>
                  <a:pt x="11641" y="11151"/>
                </a:cubicBezTo>
                <a:moveTo>
                  <a:pt x="12743" y="8603"/>
                </a:moveTo>
                <a:cubicBezTo>
                  <a:pt x="12743" y="8603"/>
                  <a:pt x="12743" y="8603"/>
                  <a:pt x="12743" y="8603"/>
                </a:cubicBezTo>
                <a:cubicBezTo>
                  <a:pt x="12743" y="8603"/>
                  <a:pt x="12743" y="8566"/>
                  <a:pt x="12743" y="8492"/>
                </a:cubicBezTo>
                <a:cubicBezTo>
                  <a:pt x="12743" y="8492"/>
                  <a:pt x="12743" y="8492"/>
                  <a:pt x="12743" y="8492"/>
                </a:cubicBezTo>
                <a:cubicBezTo>
                  <a:pt x="12743" y="8566"/>
                  <a:pt x="12743" y="8603"/>
                  <a:pt x="12743" y="8603"/>
                </a:cubicBezTo>
                <a:moveTo>
                  <a:pt x="10361" y="7791"/>
                </a:moveTo>
                <a:cubicBezTo>
                  <a:pt x="10406" y="7680"/>
                  <a:pt x="10406" y="7680"/>
                  <a:pt x="10406" y="7680"/>
                </a:cubicBezTo>
                <a:cubicBezTo>
                  <a:pt x="10435" y="7495"/>
                  <a:pt x="10435" y="7495"/>
                  <a:pt x="10435" y="7495"/>
                </a:cubicBezTo>
                <a:cubicBezTo>
                  <a:pt x="10406" y="7680"/>
                  <a:pt x="10406" y="7680"/>
                  <a:pt x="10406" y="7680"/>
                </a:cubicBezTo>
                <a:cubicBezTo>
                  <a:pt x="10361" y="7791"/>
                  <a:pt x="10361" y="7791"/>
                  <a:pt x="10361" y="7791"/>
                </a:cubicBezTo>
                <a:moveTo>
                  <a:pt x="11448" y="7274"/>
                </a:moveTo>
                <a:cubicBezTo>
                  <a:pt x="11165" y="7274"/>
                  <a:pt x="11165" y="7274"/>
                  <a:pt x="11165" y="7274"/>
                </a:cubicBezTo>
                <a:cubicBezTo>
                  <a:pt x="10897" y="7274"/>
                  <a:pt x="10837" y="7458"/>
                  <a:pt x="10644" y="7569"/>
                </a:cubicBezTo>
                <a:cubicBezTo>
                  <a:pt x="10525" y="7495"/>
                  <a:pt x="10525" y="7495"/>
                  <a:pt x="10525" y="7495"/>
                </a:cubicBezTo>
                <a:cubicBezTo>
                  <a:pt x="10435" y="7495"/>
                  <a:pt x="10435" y="7495"/>
                  <a:pt x="10435" y="7495"/>
                </a:cubicBezTo>
                <a:cubicBezTo>
                  <a:pt x="10406" y="7680"/>
                  <a:pt x="10406" y="7680"/>
                  <a:pt x="10406" y="7680"/>
                </a:cubicBezTo>
                <a:cubicBezTo>
                  <a:pt x="10361" y="7791"/>
                  <a:pt x="10361" y="7791"/>
                  <a:pt x="10361" y="7791"/>
                </a:cubicBezTo>
                <a:cubicBezTo>
                  <a:pt x="10242" y="8123"/>
                  <a:pt x="10242" y="8123"/>
                  <a:pt x="10242" y="8123"/>
                </a:cubicBezTo>
                <a:cubicBezTo>
                  <a:pt x="10242" y="8308"/>
                  <a:pt x="10242" y="8308"/>
                  <a:pt x="10242" y="8308"/>
                </a:cubicBezTo>
                <a:cubicBezTo>
                  <a:pt x="10242" y="8123"/>
                  <a:pt x="10242" y="8123"/>
                  <a:pt x="10242" y="8123"/>
                </a:cubicBezTo>
                <a:cubicBezTo>
                  <a:pt x="10093" y="8677"/>
                  <a:pt x="10018" y="8640"/>
                  <a:pt x="9914" y="9046"/>
                </a:cubicBezTo>
                <a:cubicBezTo>
                  <a:pt x="9914" y="9046"/>
                  <a:pt x="9914" y="9046"/>
                  <a:pt x="9914" y="9046"/>
                </a:cubicBezTo>
                <a:cubicBezTo>
                  <a:pt x="9795" y="9674"/>
                  <a:pt x="9795" y="9674"/>
                  <a:pt x="9795" y="9674"/>
                </a:cubicBezTo>
                <a:cubicBezTo>
                  <a:pt x="9825" y="9858"/>
                  <a:pt x="9840" y="9822"/>
                  <a:pt x="9840" y="10117"/>
                </a:cubicBezTo>
                <a:cubicBezTo>
                  <a:pt x="9840" y="10302"/>
                  <a:pt x="9840" y="10302"/>
                  <a:pt x="9840" y="10302"/>
                </a:cubicBezTo>
                <a:cubicBezTo>
                  <a:pt x="9840" y="10855"/>
                  <a:pt x="9840" y="10855"/>
                  <a:pt x="9840" y="10855"/>
                </a:cubicBezTo>
                <a:cubicBezTo>
                  <a:pt x="9914" y="10855"/>
                  <a:pt x="9914" y="10855"/>
                  <a:pt x="9914" y="10855"/>
                </a:cubicBezTo>
                <a:cubicBezTo>
                  <a:pt x="10004" y="11040"/>
                  <a:pt x="10004" y="11040"/>
                  <a:pt x="10004" y="11040"/>
                </a:cubicBezTo>
                <a:cubicBezTo>
                  <a:pt x="10152" y="11040"/>
                  <a:pt x="10152" y="11040"/>
                  <a:pt x="10152" y="11040"/>
                </a:cubicBezTo>
                <a:cubicBezTo>
                  <a:pt x="10152" y="11151"/>
                  <a:pt x="10152" y="11151"/>
                  <a:pt x="10152" y="11151"/>
                </a:cubicBezTo>
                <a:cubicBezTo>
                  <a:pt x="10152" y="11040"/>
                  <a:pt x="10152" y="11040"/>
                  <a:pt x="10152" y="11040"/>
                </a:cubicBezTo>
                <a:cubicBezTo>
                  <a:pt x="10004" y="11040"/>
                  <a:pt x="10004" y="11040"/>
                  <a:pt x="10004" y="11040"/>
                </a:cubicBezTo>
                <a:cubicBezTo>
                  <a:pt x="9914" y="10855"/>
                  <a:pt x="9914" y="10855"/>
                  <a:pt x="9914" y="10855"/>
                </a:cubicBezTo>
                <a:cubicBezTo>
                  <a:pt x="9840" y="10855"/>
                  <a:pt x="9840" y="10855"/>
                  <a:pt x="9840" y="10855"/>
                </a:cubicBezTo>
                <a:cubicBezTo>
                  <a:pt x="9840" y="11040"/>
                  <a:pt x="9840" y="11040"/>
                  <a:pt x="9840" y="11040"/>
                </a:cubicBezTo>
                <a:cubicBezTo>
                  <a:pt x="10018" y="11778"/>
                  <a:pt x="9989" y="11815"/>
                  <a:pt x="10272" y="12332"/>
                </a:cubicBezTo>
                <a:cubicBezTo>
                  <a:pt x="10152" y="11852"/>
                  <a:pt x="9989" y="11889"/>
                  <a:pt x="9929" y="11040"/>
                </a:cubicBezTo>
                <a:cubicBezTo>
                  <a:pt x="9929" y="11040"/>
                  <a:pt x="9929" y="11040"/>
                  <a:pt x="9929" y="11040"/>
                </a:cubicBezTo>
                <a:cubicBezTo>
                  <a:pt x="9989" y="11889"/>
                  <a:pt x="10152" y="11852"/>
                  <a:pt x="10272" y="12332"/>
                </a:cubicBezTo>
                <a:cubicBezTo>
                  <a:pt x="10644" y="12222"/>
                  <a:pt x="10644" y="12222"/>
                  <a:pt x="10644" y="12222"/>
                </a:cubicBezTo>
                <a:cubicBezTo>
                  <a:pt x="10763" y="12222"/>
                  <a:pt x="10763" y="12222"/>
                  <a:pt x="10763" y="12222"/>
                </a:cubicBezTo>
                <a:cubicBezTo>
                  <a:pt x="10852" y="12111"/>
                  <a:pt x="10852" y="12111"/>
                  <a:pt x="10852" y="12111"/>
                </a:cubicBezTo>
                <a:cubicBezTo>
                  <a:pt x="11001" y="12000"/>
                  <a:pt x="11001" y="12000"/>
                  <a:pt x="11001" y="12000"/>
                </a:cubicBezTo>
                <a:cubicBezTo>
                  <a:pt x="11001" y="12000"/>
                  <a:pt x="11016" y="12000"/>
                  <a:pt x="11016" y="12000"/>
                </a:cubicBezTo>
                <a:cubicBezTo>
                  <a:pt x="11090" y="12000"/>
                  <a:pt x="11135" y="12185"/>
                  <a:pt x="11209" y="12332"/>
                </a:cubicBezTo>
                <a:cubicBezTo>
                  <a:pt x="11328" y="12332"/>
                  <a:pt x="11328" y="12332"/>
                  <a:pt x="11328" y="12332"/>
                </a:cubicBezTo>
                <a:cubicBezTo>
                  <a:pt x="11403" y="12443"/>
                  <a:pt x="11403" y="12443"/>
                  <a:pt x="11403" y="12443"/>
                </a:cubicBezTo>
                <a:cubicBezTo>
                  <a:pt x="11418" y="12628"/>
                  <a:pt x="11418" y="12628"/>
                  <a:pt x="11418" y="12628"/>
                </a:cubicBezTo>
                <a:cubicBezTo>
                  <a:pt x="11403" y="12443"/>
                  <a:pt x="11403" y="12443"/>
                  <a:pt x="11403" y="12443"/>
                </a:cubicBezTo>
                <a:cubicBezTo>
                  <a:pt x="11328" y="12332"/>
                  <a:pt x="11328" y="12332"/>
                  <a:pt x="11328" y="12332"/>
                </a:cubicBezTo>
                <a:cubicBezTo>
                  <a:pt x="11373" y="12517"/>
                  <a:pt x="11373" y="12517"/>
                  <a:pt x="11373" y="12517"/>
                </a:cubicBezTo>
                <a:cubicBezTo>
                  <a:pt x="11373" y="12849"/>
                  <a:pt x="11373" y="12849"/>
                  <a:pt x="11373" y="12849"/>
                </a:cubicBezTo>
                <a:cubicBezTo>
                  <a:pt x="11373" y="13071"/>
                  <a:pt x="11373" y="13071"/>
                  <a:pt x="11373" y="13071"/>
                </a:cubicBezTo>
                <a:cubicBezTo>
                  <a:pt x="11373" y="13145"/>
                  <a:pt x="11373" y="13145"/>
                  <a:pt x="11373" y="13145"/>
                </a:cubicBezTo>
                <a:cubicBezTo>
                  <a:pt x="11537" y="13809"/>
                  <a:pt x="11537" y="13809"/>
                  <a:pt x="11537" y="13809"/>
                </a:cubicBezTo>
                <a:cubicBezTo>
                  <a:pt x="11567" y="13994"/>
                  <a:pt x="11596" y="14178"/>
                  <a:pt x="11611" y="14437"/>
                </a:cubicBezTo>
                <a:cubicBezTo>
                  <a:pt x="13204" y="14437"/>
                  <a:pt x="13204" y="14437"/>
                  <a:pt x="13204" y="14437"/>
                </a:cubicBezTo>
                <a:cubicBezTo>
                  <a:pt x="13145" y="14105"/>
                  <a:pt x="13145" y="14105"/>
                  <a:pt x="13145" y="14105"/>
                </a:cubicBezTo>
                <a:cubicBezTo>
                  <a:pt x="13145" y="13809"/>
                  <a:pt x="13145" y="13809"/>
                  <a:pt x="13145" y="13809"/>
                </a:cubicBezTo>
                <a:cubicBezTo>
                  <a:pt x="13189" y="13662"/>
                  <a:pt x="13189" y="13662"/>
                  <a:pt x="13189" y="13662"/>
                </a:cubicBezTo>
                <a:cubicBezTo>
                  <a:pt x="13234" y="13588"/>
                  <a:pt x="13234" y="13588"/>
                  <a:pt x="13234" y="13588"/>
                </a:cubicBezTo>
                <a:cubicBezTo>
                  <a:pt x="13591" y="12628"/>
                  <a:pt x="13591" y="12628"/>
                  <a:pt x="13591" y="12628"/>
                </a:cubicBezTo>
                <a:cubicBezTo>
                  <a:pt x="13755" y="12111"/>
                  <a:pt x="13755" y="12111"/>
                  <a:pt x="13755" y="12111"/>
                </a:cubicBezTo>
                <a:cubicBezTo>
                  <a:pt x="13591" y="12628"/>
                  <a:pt x="13591" y="12628"/>
                  <a:pt x="13591" y="12628"/>
                </a:cubicBezTo>
                <a:cubicBezTo>
                  <a:pt x="13755" y="12111"/>
                  <a:pt x="13755" y="12111"/>
                  <a:pt x="13755" y="12111"/>
                </a:cubicBezTo>
                <a:cubicBezTo>
                  <a:pt x="13755" y="12000"/>
                  <a:pt x="13755" y="12000"/>
                  <a:pt x="13755" y="12000"/>
                </a:cubicBezTo>
                <a:cubicBezTo>
                  <a:pt x="13800" y="11889"/>
                  <a:pt x="13800" y="11889"/>
                  <a:pt x="13800" y="11889"/>
                </a:cubicBezTo>
                <a:cubicBezTo>
                  <a:pt x="13874" y="11262"/>
                  <a:pt x="13874" y="11262"/>
                  <a:pt x="13874" y="11262"/>
                </a:cubicBezTo>
                <a:cubicBezTo>
                  <a:pt x="13844" y="11262"/>
                  <a:pt x="13844" y="11262"/>
                  <a:pt x="13844" y="11262"/>
                </a:cubicBezTo>
                <a:cubicBezTo>
                  <a:pt x="13874" y="11262"/>
                  <a:pt x="13874" y="11262"/>
                  <a:pt x="13874" y="11262"/>
                </a:cubicBezTo>
                <a:cubicBezTo>
                  <a:pt x="13844" y="11262"/>
                  <a:pt x="13844" y="11262"/>
                  <a:pt x="13844" y="11262"/>
                </a:cubicBezTo>
                <a:cubicBezTo>
                  <a:pt x="13561" y="11372"/>
                  <a:pt x="13561" y="11372"/>
                  <a:pt x="13561" y="11372"/>
                </a:cubicBezTo>
                <a:cubicBezTo>
                  <a:pt x="13561" y="11372"/>
                  <a:pt x="13561" y="11372"/>
                  <a:pt x="13561" y="11372"/>
                </a:cubicBezTo>
                <a:cubicBezTo>
                  <a:pt x="13427" y="11372"/>
                  <a:pt x="13427" y="11372"/>
                  <a:pt x="13427" y="11372"/>
                </a:cubicBezTo>
                <a:cubicBezTo>
                  <a:pt x="13427" y="11040"/>
                  <a:pt x="13427" y="11040"/>
                  <a:pt x="13427" y="11040"/>
                </a:cubicBezTo>
                <a:cubicBezTo>
                  <a:pt x="13398" y="10855"/>
                  <a:pt x="13398" y="10855"/>
                  <a:pt x="13398" y="10855"/>
                </a:cubicBezTo>
                <a:cubicBezTo>
                  <a:pt x="13353" y="10966"/>
                  <a:pt x="13353" y="10966"/>
                  <a:pt x="13353" y="10966"/>
                </a:cubicBezTo>
                <a:cubicBezTo>
                  <a:pt x="13279" y="10745"/>
                  <a:pt x="13279" y="10745"/>
                  <a:pt x="13279" y="10745"/>
                </a:cubicBezTo>
                <a:cubicBezTo>
                  <a:pt x="13279" y="10745"/>
                  <a:pt x="13279" y="10745"/>
                  <a:pt x="13279" y="10745"/>
                </a:cubicBezTo>
                <a:cubicBezTo>
                  <a:pt x="13040" y="10080"/>
                  <a:pt x="13040" y="10080"/>
                  <a:pt x="13040" y="10080"/>
                </a:cubicBezTo>
                <a:cubicBezTo>
                  <a:pt x="13025" y="9674"/>
                  <a:pt x="13025" y="9674"/>
                  <a:pt x="13025" y="9674"/>
                </a:cubicBezTo>
                <a:cubicBezTo>
                  <a:pt x="12832" y="8751"/>
                  <a:pt x="12832" y="8751"/>
                  <a:pt x="12832" y="8751"/>
                </a:cubicBezTo>
                <a:cubicBezTo>
                  <a:pt x="12832" y="8751"/>
                  <a:pt x="12832" y="8751"/>
                  <a:pt x="12832" y="8751"/>
                </a:cubicBezTo>
                <a:cubicBezTo>
                  <a:pt x="12832" y="8640"/>
                  <a:pt x="12832" y="8640"/>
                  <a:pt x="12832" y="8640"/>
                </a:cubicBezTo>
                <a:cubicBezTo>
                  <a:pt x="12743" y="8308"/>
                  <a:pt x="12743" y="8308"/>
                  <a:pt x="12743" y="8308"/>
                </a:cubicBezTo>
                <a:cubicBezTo>
                  <a:pt x="12743" y="8308"/>
                  <a:pt x="12743" y="8308"/>
                  <a:pt x="12743" y="8308"/>
                </a:cubicBezTo>
                <a:cubicBezTo>
                  <a:pt x="12832" y="8640"/>
                  <a:pt x="12832" y="8640"/>
                  <a:pt x="12832" y="8640"/>
                </a:cubicBezTo>
                <a:cubicBezTo>
                  <a:pt x="12862" y="8640"/>
                  <a:pt x="12862" y="8640"/>
                  <a:pt x="12862" y="8640"/>
                </a:cubicBezTo>
                <a:cubicBezTo>
                  <a:pt x="12906" y="8308"/>
                  <a:pt x="12906" y="8308"/>
                  <a:pt x="12906" y="8308"/>
                </a:cubicBezTo>
                <a:cubicBezTo>
                  <a:pt x="12906" y="8234"/>
                  <a:pt x="12906" y="8234"/>
                  <a:pt x="12906" y="8234"/>
                </a:cubicBezTo>
                <a:cubicBezTo>
                  <a:pt x="12624" y="8234"/>
                  <a:pt x="12624" y="8234"/>
                  <a:pt x="12624" y="8234"/>
                </a:cubicBezTo>
                <a:cubicBezTo>
                  <a:pt x="12460" y="8234"/>
                  <a:pt x="12460" y="8234"/>
                  <a:pt x="12460" y="8234"/>
                </a:cubicBezTo>
                <a:cubicBezTo>
                  <a:pt x="12415" y="8123"/>
                  <a:pt x="12415" y="8123"/>
                  <a:pt x="12415" y="8123"/>
                </a:cubicBezTo>
                <a:cubicBezTo>
                  <a:pt x="12207" y="8086"/>
                  <a:pt x="12222" y="7902"/>
                  <a:pt x="12103" y="7902"/>
                </a:cubicBezTo>
                <a:cubicBezTo>
                  <a:pt x="12028" y="7902"/>
                  <a:pt x="11998" y="8197"/>
                  <a:pt x="11983" y="8308"/>
                </a:cubicBezTo>
                <a:cubicBezTo>
                  <a:pt x="11775" y="8234"/>
                  <a:pt x="11775" y="8234"/>
                  <a:pt x="11775" y="8234"/>
                </a:cubicBezTo>
                <a:cubicBezTo>
                  <a:pt x="11775" y="8234"/>
                  <a:pt x="11775" y="8234"/>
                  <a:pt x="11775" y="8234"/>
                </a:cubicBezTo>
                <a:cubicBezTo>
                  <a:pt x="11686" y="7902"/>
                  <a:pt x="11686" y="7902"/>
                  <a:pt x="11686" y="7902"/>
                </a:cubicBezTo>
                <a:cubicBezTo>
                  <a:pt x="11611" y="7902"/>
                  <a:pt x="11611" y="7902"/>
                  <a:pt x="11611" y="7902"/>
                </a:cubicBezTo>
                <a:cubicBezTo>
                  <a:pt x="11567" y="7902"/>
                  <a:pt x="11567" y="7902"/>
                  <a:pt x="11567" y="7902"/>
                </a:cubicBezTo>
                <a:cubicBezTo>
                  <a:pt x="11403" y="7902"/>
                  <a:pt x="11492" y="7680"/>
                  <a:pt x="11448" y="7495"/>
                </a:cubicBezTo>
                <a:cubicBezTo>
                  <a:pt x="11403" y="7717"/>
                  <a:pt x="11403" y="7717"/>
                  <a:pt x="11403" y="7717"/>
                </a:cubicBezTo>
                <a:cubicBezTo>
                  <a:pt x="11448" y="7495"/>
                  <a:pt x="11448" y="7495"/>
                  <a:pt x="11448" y="7495"/>
                </a:cubicBezTo>
                <a:cubicBezTo>
                  <a:pt x="11448" y="7274"/>
                  <a:pt x="11448" y="7274"/>
                  <a:pt x="11448" y="7274"/>
                </a:cubicBezTo>
                <a:moveTo>
                  <a:pt x="12668" y="7274"/>
                </a:moveTo>
                <a:cubicBezTo>
                  <a:pt x="12624" y="7385"/>
                  <a:pt x="12624" y="7385"/>
                  <a:pt x="12624" y="7385"/>
                </a:cubicBezTo>
                <a:cubicBezTo>
                  <a:pt x="12668" y="7274"/>
                  <a:pt x="12668" y="7274"/>
                  <a:pt x="12668" y="7274"/>
                </a:cubicBezTo>
                <a:moveTo>
                  <a:pt x="12713" y="7274"/>
                </a:moveTo>
                <a:cubicBezTo>
                  <a:pt x="12758" y="7680"/>
                  <a:pt x="12758" y="7680"/>
                  <a:pt x="12758" y="7680"/>
                </a:cubicBezTo>
                <a:cubicBezTo>
                  <a:pt x="12832" y="7680"/>
                  <a:pt x="12832" y="7680"/>
                  <a:pt x="12832" y="7680"/>
                </a:cubicBezTo>
                <a:cubicBezTo>
                  <a:pt x="12832" y="7385"/>
                  <a:pt x="12832" y="7385"/>
                  <a:pt x="12832" y="7385"/>
                </a:cubicBezTo>
                <a:cubicBezTo>
                  <a:pt x="12713" y="7274"/>
                  <a:pt x="12713" y="7274"/>
                  <a:pt x="12713" y="7274"/>
                </a:cubicBezTo>
                <a:moveTo>
                  <a:pt x="10703" y="7200"/>
                </a:moveTo>
                <a:cubicBezTo>
                  <a:pt x="10391" y="7200"/>
                  <a:pt x="10391" y="7200"/>
                  <a:pt x="10391" y="7200"/>
                </a:cubicBezTo>
                <a:cubicBezTo>
                  <a:pt x="10480" y="7348"/>
                  <a:pt x="10480" y="7348"/>
                  <a:pt x="10480" y="7348"/>
                </a:cubicBezTo>
                <a:cubicBezTo>
                  <a:pt x="10688" y="7274"/>
                  <a:pt x="10688" y="7274"/>
                  <a:pt x="10688" y="7274"/>
                </a:cubicBezTo>
                <a:cubicBezTo>
                  <a:pt x="10688" y="7237"/>
                  <a:pt x="10688" y="7237"/>
                  <a:pt x="10703" y="7200"/>
                </a:cubicBezTo>
                <a:moveTo>
                  <a:pt x="10718" y="7200"/>
                </a:moveTo>
                <a:cubicBezTo>
                  <a:pt x="10703" y="7200"/>
                  <a:pt x="10703" y="7200"/>
                  <a:pt x="10703" y="7200"/>
                </a:cubicBezTo>
                <a:cubicBezTo>
                  <a:pt x="10688" y="7237"/>
                  <a:pt x="10688" y="7237"/>
                  <a:pt x="10688" y="7274"/>
                </a:cubicBezTo>
                <a:cubicBezTo>
                  <a:pt x="10480" y="7348"/>
                  <a:pt x="10480" y="7348"/>
                  <a:pt x="10480" y="7348"/>
                </a:cubicBezTo>
                <a:cubicBezTo>
                  <a:pt x="10391" y="7200"/>
                  <a:pt x="10391" y="7200"/>
                  <a:pt x="10391" y="7200"/>
                </a:cubicBezTo>
                <a:cubicBezTo>
                  <a:pt x="10301" y="7200"/>
                  <a:pt x="10301" y="7200"/>
                  <a:pt x="10301" y="7200"/>
                </a:cubicBezTo>
                <a:cubicBezTo>
                  <a:pt x="10435" y="7495"/>
                  <a:pt x="10435" y="7495"/>
                  <a:pt x="10435" y="7495"/>
                </a:cubicBezTo>
                <a:cubicBezTo>
                  <a:pt x="10525" y="7495"/>
                  <a:pt x="10525" y="7495"/>
                  <a:pt x="10525" y="7495"/>
                </a:cubicBezTo>
                <a:cubicBezTo>
                  <a:pt x="10644" y="7569"/>
                  <a:pt x="10644" y="7569"/>
                  <a:pt x="10644" y="7569"/>
                </a:cubicBezTo>
                <a:cubicBezTo>
                  <a:pt x="10525" y="7495"/>
                  <a:pt x="10525" y="7495"/>
                  <a:pt x="10525" y="7495"/>
                </a:cubicBezTo>
                <a:cubicBezTo>
                  <a:pt x="10688" y="7348"/>
                  <a:pt x="10688" y="7348"/>
                  <a:pt x="10688" y="7348"/>
                </a:cubicBezTo>
                <a:cubicBezTo>
                  <a:pt x="10688" y="7348"/>
                  <a:pt x="10703" y="7274"/>
                  <a:pt x="10718" y="7200"/>
                </a:cubicBezTo>
                <a:moveTo>
                  <a:pt x="11730" y="7200"/>
                </a:moveTo>
                <a:cubicBezTo>
                  <a:pt x="11626" y="7200"/>
                  <a:pt x="11626" y="7200"/>
                  <a:pt x="11626" y="7200"/>
                </a:cubicBezTo>
                <a:cubicBezTo>
                  <a:pt x="11656" y="7274"/>
                  <a:pt x="11686" y="7311"/>
                  <a:pt x="11701" y="7311"/>
                </a:cubicBezTo>
                <a:cubicBezTo>
                  <a:pt x="11716" y="7311"/>
                  <a:pt x="11730" y="7274"/>
                  <a:pt x="11730" y="7200"/>
                </a:cubicBezTo>
                <a:moveTo>
                  <a:pt x="12162" y="7200"/>
                </a:moveTo>
                <a:cubicBezTo>
                  <a:pt x="12103" y="7200"/>
                  <a:pt x="12103" y="7200"/>
                  <a:pt x="12103" y="7200"/>
                </a:cubicBezTo>
                <a:cubicBezTo>
                  <a:pt x="12117" y="7237"/>
                  <a:pt x="12117" y="7237"/>
                  <a:pt x="12117" y="7237"/>
                </a:cubicBezTo>
                <a:cubicBezTo>
                  <a:pt x="12162" y="7200"/>
                  <a:pt x="12162" y="7200"/>
                  <a:pt x="12162" y="7200"/>
                </a:cubicBezTo>
                <a:moveTo>
                  <a:pt x="12475" y="7200"/>
                </a:moveTo>
                <a:cubicBezTo>
                  <a:pt x="12475" y="7200"/>
                  <a:pt x="12475" y="7200"/>
                  <a:pt x="12475" y="7200"/>
                </a:cubicBezTo>
                <a:cubicBezTo>
                  <a:pt x="12504" y="7274"/>
                  <a:pt x="12504" y="7274"/>
                  <a:pt x="12504" y="7274"/>
                </a:cubicBezTo>
                <a:cubicBezTo>
                  <a:pt x="12475" y="7200"/>
                  <a:pt x="12475" y="7200"/>
                  <a:pt x="12475" y="7200"/>
                </a:cubicBezTo>
                <a:moveTo>
                  <a:pt x="12906" y="8234"/>
                </a:moveTo>
                <a:cubicBezTo>
                  <a:pt x="12906" y="8234"/>
                  <a:pt x="12906" y="8234"/>
                  <a:pt x="12906" y="8234"/>
                </a:cubicBezTo>
                <a:moveTo>
                  <a:pt x="12981" y="7237"/>
                </a:moveTo>
                <a:cubicBezTo>
                  <a:pt x="12981" y="7237"/>
                  <a:pt x="12981" y="7237"/>
                  <a:pt x="12981" y="7237"/>
                </a:cubicBezTo>
                <a:moveTo>
                  <a:pt x="14410" y="7200"/>
                </a:moveTo>
                <a:cubicBezTo>
                  <a:pt x="14082" y="7200"/>
                  <a:pt x="14082" y="7200"/>
                  <a:pt x="14082" y="7200"/>
                </a:cubicBezTo>
                <a:cubicBezTo>
                  <a:pt x="14082" y="7385"/>
                  <a:pt x="14082" y="7385"/>
                  <a:pt x="14082" y="7385"/>
                </a:cubicBezTo>
                <a:cubicBezTo>
                  <a:pt x="14082" y="7200"/>
                  <a:pt x="14082" y="7200"/>
                  <a:pt x="14082" y="7200"/>
                </a:cubicBezTo>
                <a:cubicBezTo>
                  <a:pt x="14053" y="7200"/>
                  <a:pt x="14053" y="7200"/>
                  <a:pt x="14053" y="7200"/>
                </a:cubicBezTo>
                <a:cubicBezTo>
                  <a:pt x="14053" y="7274"/>
                  <a:pt x="14053" y="7274"/>
                  <a:pt x="14053" y="7274"/>
                </a:cubicBezTo>
                <a:cubicBezTo>
                  <a:pt x="13919" y="7274"/>
                  <a:pt x="13919" y="7274"/>
                  <a:pt x="13919" y="7274"/>
                </a:cubicBezTo>
                <a:cubicBezTo>
                  <a:pt x="13859" y="7274"/>
                  <a:pt x="13844" y="7237"/>
                  <a:pt x="13829" y="7200"/>
                </a:cubicBezTo>
                <a:cubicBezTo>
                  <a:pt x="13591" y="7200"/>
                  <a:pt x="13591" y="7200"/>
                  <a:pt x="13591" y="7200"/>
                </a:cubicBezTo>
                <a:cubicBezTo>
                  <a:pt x="13591" y="7274"/>
                  <a:pt x="13591" y="7274"/>
                  <a:pt x="13591" y="7274"/>
                </a:cubicBezTo>
                <a:cubicBezTo>
                  <a:pt x="13591" y="7200"/>
                  <a:pt x="13591" y="7200"/>
                  <a:pt x="13591" y="7200"/>
                </a:cubicBezTo>
                <a:cubicBezTo>
                  <a:pt x="12475" y="7200"/>
                  <a:pt x="12475" y="7200"/>
                  <a:pt x="12475" y="7200"/>
                </a:cubicBezTo>
                <a:cubicBezTo>
                  <a:pt x="12504" y="7274"/>
                  <a:pt x="12504" y="7274"/>
                  <a:pt x="12504" y="7274"/>
                </a:cubicBezTo>
                <a:cubicBezTo>
                  <a:pt x="12624" y="7385"/>
                  <a:pt x="12624" y="7385"/>
                  <a:pt x="12624" y="7385"/>
                </a:cubicBezTo>
                <a:cubicBezTo>
                  <a:pt x="12668" y="7274"/>
                  <a:pt x="12668" y="7274"/>
                  <a:pt x="12668" y="7274"/>
                </a:cubicBezTo>
                <a:cubicBezTo>
                  <a:pt x="12713" y="7274"/>
                  <a:pt x="12713" y="7274"/>
                  <a:pt x="12713" y="7274"/>
                </a:cubicBezTo>
                <a:cubicBezTo>
                  <a:pt x="12832" y="7385"/>
                  <a:pt x="12832" y="7385"/>
                  <a:pt x="12832" y="7385"/>
                </a:cubicBezTo>
                <a:cubicBezTo>
                  <a:pt x="12862" y="7385"/>
                  <a:pt x="12862" y="7385"/>
                  <a:pt x="12862" y="7385"/>
                </a:cubicBezTo>
                <a:cubicBezTo>
                  <a:pt x="12981" y="7237"/>
                  <a:pt x="12981" y="7237"/>
                  <a:pt x="12981" y="7237"/>
                </a:cubicBezTo>
                <a:cubicBezTo>
                  <a:pt x="12862" y="7385"/>
                  <a:pt x="12862" y="7385"/>
                  <a:pt x="12862" y="7385"/>
                </a:cubicBezTo>
                <a:cubicBezTo>
                  <a:pt x="12951" y="7385"/>
                  <a:pt x="12951" y="7385"/>
                  <a:pt x="12951" y="7385"/>
                </a:cubicBezTo>
                <a:cubicBezTo>
                  <a:pt x="12877" y="8123"/>
                  <a:pt x="12877" y="8123"/>
                  <a:pt x="12877" y="8123"/>
                </a:cubicBezTo>
                <a:cubicBezTo>
                  <a:pt x="12787" y="8123"/>
                  <a:pt x="12787" y="8123"/>
                  <a:pt x="12787" y="8123"/>
                </a:cubicBezTo>
                <a:cubicBezTo>
                  <a:pt x="12624" y="8234"/>
                  <a:pt x="12624" y="8234"/>
                  <a:pt x="12624" y="8234"/>
                </a:cubicBezTo>
                <a:cubicBezTo>
                  <a:pt x="12906" y="8234"/>
                  <a:pt x="12906" y="8234"/>
                  <a:pt x="12906" y="8234"/>
                </a:cubicBezTo>
                <a:cubicBezTo>
                  <a:pt x="12906" y="8308"/>
                  <a:pt x="12906" y="8308"/>
                  <a:pt x="12906" y="8308"/>
                </a:cubicBezTo>
                <a:cubicBezTo>
                  <a:pt x="12951" y="8751"/>
                  <a:pt x="12951" y="8751"/>
                  <a:pt x="12951" y="8751"/>
                </a:cubicBezTo>
                <a:cubicBezTo>
                  <a:pt x="12996" y="8862"/>
                  <a:pt x="12996" y="8862"/>
                  <a:pt x="12996" y="8862"/>
                </a:cubicBezTo>
                <a:cubicBezTo>
                  <a:pt x="13025" y="8935"/>
                  <a:pt x="13025" y="8935"/>
                  <a:pt x="13025" y="8935"/>
                </a:cubicBezTo>
                <a:cubicBezTo>
                  <a:pt x="12996" y="8862"/>
                  <a:pt x="12996" y="8862"/>
                  <a:pt x="12996" y="8862"/>
                </a:cubicBezTo>
                <a:cubicBezTo>
                  <a:pt x="12951" y="8751"/>
                  <a:pt x="12951" y="8751"/>
                  <a:pt x="12951" y="8751"/>
                </a:cubicBezTo>
                <a:cubicBezTo>
                  <a:pt x="12996" y="8862"/>
                  <a:pt x="12996" y="8862"/>
                  <a:pt x="12996" y="8862"/>
                </a:cubicBezTo>
                <a:cubicBezTo>
                  <a:pt x="13025" y="8935"/>
                  <a:pt x="13025" y="8935"/>
                  <a:pt x="13025" y="8935"/>
                </a:cubicBezTo>
                <a:cubicBezTo>
                  <a:pt x="13100" y="9268"/>
                  <a:pt x="13100" y="9378"/>
                  <a:pt x="13174" y="9748"/>
                </a:cubicBezTo>
                <a:cubicBezTo>
                  <a:pt x="13204" y="9932"/>
                  <a:pt x="13338" y="10191"/>
                  <a:pt x="13398" y="10412"/>
                </a:cubicBezTo>
                <a:cubicBezTo>
                  <a:pt x="13398" y="10855"/>
                  <a:pt x="13398" y="10855"/>
                  <a:pt x="13398" y="10855"/>
                </a:cubicBezTo>
                <a:cubicBezTo>
                  <a:pt x="13427" y="11040"/>
                  <a:pt x="13427" y="11040"/>
                  <a:pt x="13427" y="11040"/>
                </a:cubicBezTo>
                <a:cubicBezTo>
                  <a:pt x="13517" y="11040"/>
                  <a:pt x="13517" y="11040"/>
                  <a:pt x="13517" y="11040"/>
                </a:cubicBezTo>
                <a:cubicBezTo>
                  <a:pt x="13561" y="10966"/>
                  <a:pt x="13561" y="10966"/>
                  <a:pt x="13561" y="10966"/>
                </a:cubicBezTo>
                <a:cubicBezTo>
                  <a:pt x="13844" y="10745"/>
                  <a:pt x="13844" y="10745"/>
                  <a:pt x="13844" y="10745"/>
                </a:cubicBezTo>
                <a:cubicBezTo>
                  <a:pt x="13993" y="10412"/>
                  <a:pt x="13993" y="10412"/>
                  <a:pt x="13993" y="10412"/>
                </a:cubicBezTo>
                <a:cubicBezTo>
                  <a:pt x="14202" y="10228"/>
                  <a:pt x="14202" y="10228"/>
                  <a:pt x="14202" y="10228"/>
                </a:cubicBezTo>
                <a:cubicBezTo>
                  <a:pt x="14231" y="10080"/>
                  <a:pt x="14231" y="10080"/>
                  <a:pt x="14231" y="10080"/>
                </a:cubicBezTo>
                <a:cubicBezTo>
                  <a:pt x="14276" y="10006"/>
                  <a:pt x="14276" y="10006"/>
                  <a:pt x="14276" y="10006"/>
                </a:cubicBezTo>
                <a:cubicBezTo>
                  <a:pt x="14276" y="9895"/>
                  <a:pt x="14276" y="9895"/>
                  <a:pt x="14276" y="9895"/>
                </a:cubicBezTo>
                <a:cubicBezTo>
                  <a:pt x="14276" y="9895"/>
                  <a:pt x="14276" y="9895"/>
                  <a:pt x="14276" y="9895"/>
                </a:cubicBezTo>
                <a:cubicBezTo>
                  <a:pt x="14276" y="9895"/>
                  <a:pt x="14276" y="9895"/>
                  <a:pt x="14276" y="9895"/>
                </a:cubicBezTo>
                <a:cubicBezTo>
                  <a:pt x="14306" y="9785"/>
                  <a:pt x="14365" y="9637"/>
                  <a:pt x="14365" y="9600"/>
                </a:cubicBezTo>
                <a:cubicBezTo>
                  <a:pt x="14365" y="9600"/>
                  <a:pt x="14365" y="9600"/>
                  <a:pt x="14365" y="9600"/>
                </a:cubicBezTo>
                <a:cubicBezTo>
                  <a:pt x="14365" y="9637"/>
                  <a:pt x="14306" y="9785"/>
                  <a:pt x="14276" y="9895"/>
                </a:cubicBezTo>
                <a:cubicBezTo>
                  <a:pt x="14321" y="9822"/>
                  <a:pt x="14410" y="9711"/>
                  <a:pt x="14410" y="9600"/>
                </a:cubicBezTo>
                <a:cubicBezTo>
                  <a:pt x="14410" y="9526"/>
                  <a:pt x="14350" y="9378"/>
                  <a:pt x="14321" y="9268"/>
                </a:cubicBezTo>
                <a:cubicBezTo>
                  <a:pt x="14246" y="9268"/>
                  <a:pt x="14246" y="9268"/>
                  <a:pt x="14246" y="9268"/>
                </a:cubicBezTo>
                <a:cubicBezTo>
                  <a:pt x="14246" y="9268"/>
                  <a:pt x="14246" y="9268"/>
                  <a:pt x="14246" y="9268"/>
                </a:cubicBezTo>
                <a:cubicBezTo>
                  <a:pt x="14187" y="9009"/>
                  <a:pt x="14187" y="9009"/>
                  <a:pt x="14187" y="9009"/>
                </a:cubicBezTo>
                <a:cubicBezTo>
                  <a:pt x="14038" y="9268"/>
                  <a:pt x="14038" y="9268"/>
                  <a:pt x="14038" y="9268"/>
                </a:cubicBezTo>
                <a:cubicBezTo>
                  <a:pt x="13919" y="9268"/>
                  <a:pt x="13919" y="9268"/>
                  <a:pt x="13919" y="9268"/>
                </a:cubicBezTo>
                <a:cubicBezTo>
                  <a:pt x="13919" y="9157"/>
                  <a:pt x="13919" y="9157"/>
                  <a:pt x="13919" y="9157"/>
                </a:cubicBezTo>
                <a:cubicBezTo>
                  <a:pt x="13874" y="9157"/>
                  <a:pt x="13874" y="9157"/>
                  <a:pt x="13874" y="9157"/>
                </a:cubicBezTo>
                <a:cubicBezTo>
                  <a:pt x="13919" y="9157"/>
                  <a:pt x="13919" y="9157"/>
                  <a:pt x="13919" y="9157"/>
                </a:cubicBezTo>
                <a:cubicBezTo>
                  <a:pt x="13919" y="8862"/>
                  <a:pt x="13919" y="8862"/>
                  <a:pt x="13919" y="8862"/>
                </a:cubicBezTo>
                <a:cubicBezTo>
                  <a:pt x="13800" y="8862"/>
                  <a:pt x="13800" y="8862"/>
                  <a:pt x="13800" y="8862"/>
                </a:cubicBezTo>
                <a:cubicBezTo>
                  <a:pt x="13800" y="9046"/>
                  <a:pt x="13800" y="9046"/>
                  <a:pt x="13800" y="9046"/>
                </a:cubicBezTo>
                <a:cubicBezTo>
                  <a:pt x="13800" y="8862"/>
                  <a:pt x="13800" y="8862"/>
                  <a:pt x="13800" y="8862"/>
                </a:cubicBezTo>
                <a:cubicBezTo>
                  <a:pt x="13755" y="8862"/>
                  <a:pt x="13755" y="8862"/>
                  <a:pt x="13755" y="8862"/>
                </a:cubicBezTo>
                <a:cubicBezTo>
                  <a:pt x="13800" y="8862"/>
                  <a:pt x="13800" y="8862"/>
                  <a:pt x="13800" y="8862"/>
                </a:cubicBezTo>
                <a:cubicBezTo>
                  <a:pt x="13919" y="8862"/>
                  <a:pt x="13919" y="8862"/>
                  <a:pt x="13919" y="8862"/>
                </a:cubicBezTo>
                <a:cubicBezTo>
                  <a:pt x="13800" y="8751"/>
                  <a:pt x="13800" y="8751"/>
                  <a:pt x="13800" y="8751"/>
                </a:cubicBezTo>
                <a:cubicBezTo>
                  <a:pt x="13710" y="8640"/>
                  <a:pt x="13710" y="8640"/>
                  <a:pt x="13710" y="8640"/>
                </a:cubicBezTo>
                <a:cubicBezTo>
                  <a:pt x="13710" y="8308"/>
                  <a:pt x="13710" y="8308"/>
                  <a:pt x="13710" y="8308"/>
                </a:cubicBezTo>
                <a:cubicBezTo>
                  <a:pt x="13680" y="8308"/>
                  <a:pt x="13666" y="8345"/>
                  <a:pt x="13666" y="8418"/>
                </a:cubicBezTo>
                <a:cubicBezTo>
                  <a:pt x="13666" y="8418"/>
                  <a:pt x="13666" y="8418"/>
                  <a:pt x="13666" y="8418"/>
                </a:cubicBezTo>
                <a:cubicBezTo>
                  <a:pt x="13666" y="8345"/>
                  <a:pt x="13680" y="8308"/>
                  <a:pt x="13710" y="8308"/>
                </a:cubicBezTo>
                <a:cubicBezTo>
                  <a:pt x="13829" y="8345"/>
                  <a:pt x="13829" y="8345"/>
                  <a:pt x="13829" y="8345"/>
                </a:cubicBezTo>
                <a:cubicBezTo>
                  <a:pt x="14038" y="8825"/>
                  <a:pt x="14038" y="8825"/>
                  <a:pt x="14038" y="8825"/>
                </a:cubicBezTo>
                <a:cubicBezTo>
                  <a:pt x="14246" y="8935"/>
                  <a:pt x="14246" y="8935"/>
                  <a:pt x="14246" y="8935"/>
                </a:cubicBezTo>
                <a:cubicBezTo>
                  <a:pt x="14276" y="9046"/>
                  <a:pt x="14276" y="9046"/>
                  <a:pt x="14276" y="9046"/>
                </a:cubicBezTo>
                <a:cubicBezTo>
                  <a:pt x="14410" y="9046"/>
                  <a:pt x="14410" y="9046"/>
                  <a:pt x="14410" y="9046"/>
                </a:cubicBezTo>
                <a:cubicBezTo>
                  <a:pt x="14410" y="7200"/>
                  <a:pt x="14410" y="7200"/>
                  <a:pt x="14410" y="7200"/>
                </a:cubicBezTo>
                <a:moveTo>
                  <a:pt x="18206" y="7163"/>
                </a:moveTo>
                <a:cubicBezTo>
                  <a:pt x="18131" y="7163"/>
                  <a:pt x="18131" y="7163"/>
                  <a:pt x="18131" y="7163"/>
                </a:cubicBezTo>
                <a:cubicBezTo>
                  <a:pt x="18117" y="7200"/>
                  <a:pt x="18117" y="7200"/>
                  <a:pt x="18117" y="7200"/>
                </a:cubicBezTo>
                <a:cubicBezTo>
                  <a:pt x="18176" y="7200"/>
                  <a:pt x="18176" y="7200"/>
                  <a:pt x="18176" y="7200"/>
                </a:cubicBezTo>
                <a:cubicBezTo>
                  <a:pt x="18206" y="7163"/>
                  <a:pt x="18206" y="7163"/>
                  <a:pt x="18206" y="7163"/>
                </a:cubicBezTo>
                <a:moveTo>
                  <a:pt x="6148" y="7052"/>
                </a:moveTo>
                <a:cubicBezTo>
                  <a:pt x="6103" y="7163"/>
                  <a:pt x="6103" y="7163"/>
                  <a:pt x="6103" y="7163"/>
                </a:cubicBezTo>
                <a:cubicBezTo>
                  <a:pt x="6088" y="7200"/>
                  <a:pt x="6088" y="7200"/>
                  <a:pt x="6088" y="7200"/>
                </a:cubicBezTo>
                <a:cubicBezTo>
                  <a:pt x="6148" y="7200"/>
                  <a:pt x="6148" y="7200"/>
                  <a:pt x="6148" y="7200"/>
                </a:cubicBezTo>
                <a:cubicBezTo>
                  <a:pt x="6148" y="7163"/>
                  <a:pt x="6148" y="7163"/>
                  <a:pt x="6148" y="7163"/>
                </a:cubicBezTo>
                <a:cubicBezTo>
                  <a:pt x="6148" y="7052"/>
                  <a:pt x="6148" y="7052"/>
                  <a:pt x="6148" y="7052"/>
                </a:cubicBezTo>
                <a:moveTo>
                  <a:pt x="6237" y="6942"/>
                </a:moveTo>
                <a:cubicBezTo>
                  <a:pt x="6193" y="6942"/>
                  <a:pt x="6193" y="6942"/>
                  <a:pt x="6193" y="6942"/>
                </a:cubicBezTo>
                <a:cubicBezTo>
                  <a:pt x="6237" y="6942"/>
                  <a:pt x="6237" y="6942"/>
                  <a:pt x="6237" y="6942"/>
                </a:cubicBezTo>
                <a:moveTo>
                  <a:pt x="19337" y="6942"/>
                </a:moveTo>
                <a:cubicBezTo>
                  <a:pt x="19293" y="7052"/>
                  <a:pt x="19293" y="7052"/>
                  <a:pt x="19293" y="7052"/>
                </a:cubicBezTo>
                <a:cubicBezTo>
                  <a:pt x="19278" y="7200"/>
                  <a:pt x="19278" y="7200"/>
                  <a:pt x="19278" y="7200"/>
                </a:cubicBezTo>
                <a:cubicBezTo>
                  <a:pt x="19293" y="7052"/>
                  <a:pt x="19293" y="7052"/>
                  <a:pt x="19293" y="7052"/>
                </a:cubicBezTo>
                <a:cubicBezTo>
                  <a:pt x="19337" y="6942"/>
                  <a:pt x="19337" y="6942"/>
                  <a:pt x="19337" y="6942"/>
                </a:cubicBezTo>
                <a:moveTo>
                  <a:pt x="6401" y="6757"/>
                </a:moveTo>
                <a:cubicBezTo>
                  <a:pt x="6356" y="6831"/>
                  <a:pt x="6356" y="6831"/>
                  <a:pt x="6356" y="6831"/>
                </a:cubicBezTo>
                <a:cubicBezTo>
                  <a:pt x="6401" y="6757"/>
                  <a:pt x="6401" y="6757"/>
                  <a:pt x="6401" y="6757"/>
                </a:cubicBezTo>
                <a:moveTo>
                  <a:pt x="18042" y="6757"/>
                </a:moveTo>
                <a:cubicBezTo>
                  <a:pt x="18042" y="6757"/>
                  <a:pt x="18042" y="6757"/>
                  <a:pt x="18042" y="6757"/>
                </a:cubicBezTo>
                <a:moveTo>
                  <a:pt x="19337" y="6757"/>
                </a:moveTo>
                <a:cubicBezTo>
                  <a:pt x="19263" y="6757"/>
                  <a:pt x="19263" y="6757"/>
                  <a:pt x="19263" y="6757"/>
                </a:cubicBezTo>
                <a:cubicBezTo>
                  <a:pt x="19218" y="6942"/>
                  <a:pt x="19218" y="6942"/>
                  <a:pt x="19218" y="6942"/>
                </a:cubicBezTo>
                <a:cubicBezTo>
                  <a:pt x="19159" y="7200"/>
                  <a:pt x="19159" y="7200"/>
                  <a:pt x="19159" y="7200"/>
                </a:cubicBezTo>
                <a:cubicBezTo>
                  <a:pt x="19278" y="7200"/>
                  <a:pt x="19278" y="7200"/>
                  <a:pt x="19278" y="7200"/>
                </a:cubicBezTo>
                <a:cubicBezTo>
                  <a:pt x="19293" y="7052"/>
                  <a:pt x="19293" y="7052"/>
                  <a:pt x="19293" y="7052"/>
                </a:cubicBezTo>
                <a:cubicBezTo>
                  <a:pt x="19337" y="6942"/>
                  <a:pt x="19337" y="6942"/>
                  <a:pt x="19337" y="6942"/>
                </a:cubicBezTo>
                <a:cubicBezTo>
                  <a:pt x="19337" y="6757"/>
                  <a:pt x="19337" y="6757"/>
                  <a:pt x="19337" y="6757"/>
                </a:cubicBezTo>
                <a:moveTo>
                  <a:pt x="19337" y="6757"/>
                </a:moveTo>
                <a:cubicBezTo>
                  <a:pt x="19337" y="6942"/>
                  <a:pt x="19337" y="6942"/>
                  <a:pt x="19337" y="6942"/>
                </a:cubicBezTo>
                <a:cubicBezTo>
                  <a:pt x="19337" y="6757"/>
                  <a:pt x="19337" y="6757"/>
                  <a:pt x="19337" y="6757"/>
                </a:cubicBezTo>
                <a:moveTo>
                  <a:pt x="18280" y="6720"/>
                </a:moveTo>
                <a:cubicBezTo>
                  <a:pt x="18251" y="6831"/>
                  <a:pt x="18251" y="6831"/>
                  <a:pt x="18251" y="6831"/>
                </a:cubicBezTo>
                <a:cubicBezTo>
                  <a:pt x="18325" y="6868"/>
                  <a:pt x="18325" y="6868"/>
                  <a:pt x="18325" y="6868"/>
                </a:cubicBezTo>
                <a:cubicBezTo>
                  <a:pt x="18370" y="7163"/>
                  <a:pt x="18370" y="7163"/>
                  <a:pt x="18370" y="7163"/>
                </a:cubicBezTo>
                <a:cubicBezTo>
                  <a:pt x="18444" y="7163"/>
                  <a:pt x="18444" y="7163"/>
                  <a:pt x="18444" y="7163"/>
                </a:cubicBezTo>
                <a:cubicBezTo>
                  <a:pt x="18370" y="6978"/>
                  <a:pt x="18370" y="6905"/>
                  <a:pt x="18280" y="6720"/>
                </a:cubicBezTo>
                <a:moveTo>
                  <a:pt x="18131" y="6646"/>
                </a:moveTo>
                <a:cubicBezTo>
                  <a:pt x="18131" y="6978"/>
                  <a:pt x="18131" y="6978"/>
                  <a:pt x="18131" y="6978"/>
                </a:cubicBezTo>
                <a:cubicBezTo>
                  <a:pt x="18206" y="6831"/>
                  <a:pt x="18206" y="6831"/>
                  <a:pt x="18206" y="6831"/>
                </a:cubicBezTo>
                <a:cubicBezTo>
                  <a:pt x="18131" y="6646"/>
                  <a:pt x="18131" y="6646"/>
                  <a:pt x="18131" y="6646"/>
                </a:cubicBezTo>
                <a:moveTo>
                  <a:pt x="6431" y="6129"/>
                </a:moveTo>
                <a:cubicBezTo>
                  <a:pt x="6401" y="6203"/>
                  <a:pt x="6401" y="6203"/>
                  <a:pt x="6401" y="6203"/>
                </a:cubicBezTo>
                <a:cubicBezTo>
                  <a:pt x="6431" y="6203"/>
                  <a:pt x="6431" y="6203"/>
                  <a:pt x="6431" y="6203"/>
                </a:cubicBezTo>
                <a:cubicBezTo>
                  <a:pt x="6431" y="6129"/>
                  <a:pt x="6431" y="6129"/>
                  <a:pt x="6431" y="6129"/>
                </a:cubicBezTo>
                <a:moveTo>
                  <a:pt x="19337" y="6129"/>
                </a:moveTo>
                <a:cubicBezTo>
                  <a:pt x="19203" y="6314"/>
                  <a:pt x="19203" y="6314"/>
                  <a:pt x="19203" y="6314"/>
                </a:cubicBezTo>
                <a:cubicBezTo>
                  <a:pt x="19248" y="6609"/>
                  <a:pt x="19248" y="6609"/>
                  <a:pt x="19248" y="6609"/>
                </a:cubicBezTo>
                <a:cubicBezTo>
                  <a:pt x="19218" y="6757"/>
                  <a:pt x="19218" y="6757"/>
                  <a:pt x="19218" y="6757"/>
                </a:cubicBezTo>
                <a:cubicBezTo>
                  <a:pt x="19218" y="6942"/>
                  <a:pt x="19218" y="6942"/>
                  <a:pt x="19218" y="6942"/>
                </a:cubicBezTo>
                <a:cubicBezTo>
                  <a:pt x="19263" y="6757"/>
                  <a:pt x="19263" y="6757"/>
                  <a:pt x="19263" y="6757"/>
                </a:cubicBezTo>
                <a:cubicBezTo>
                  <a:pt x="19337" y="6757"/>
                  <a:pt x="19337" y="6757"/>
                  <a:pt x="19337" y="6757"/>
                </a:cubicBezTo>
                <a:cubicBezTo>
                  <a:pt x="19293" y="6425"/>
                  <a:pt x="19293" y="6425"/>
                  <a:pt x="19293" y="6425"/>
                </a:cubicBezTo>
                <a:cubicBezTo>
                  <a:pt x="19382" y="6425"/>
                  <a:pt x="19382" y="6425"/>
                  <a:pt x="19382" y="6425"/>
                </a:cubicBezTo>
                <a:cubicBezTo>
                  <a:pt x="19337" y="6129"/>
                  <a:pt x="19337" y="6129"/>
                  <a:pt x="19337" y="6129"/>
                </a:cubicBezTo>
                <a:moveTo>
                  <a:pt x="6550" y="6018"/>
                </a:moveTo>
                <a:cubicBezTo>
                  <a:pt x="6476" y="6129"/>
                  <a:pt x="6476" y="6129"/>
                  <a:pt x="6476" y="6129"/>
                </a:cubicBezTo>
                <a:cubicBezTo>
                  <a:pt x="6476" y="6314"/>
                  <a:pt x="6476" y="6314"/>
                  <a:pt x="6476" y="6314"/>
                </a:cubicBezTo>
                <a:cubicBezTo>
                  <a:pt x="6520" y="6314"/>
                  <a:pt x="6520" y="6314"/>
                  <a:pt x="6520" y="6314"/>
                </a:cubicBezTo>
                <a:cubicBezTo>
                  <a:pt x="6550" y="6018"/>
                  <a:pt x="6550" y="6018"/>
                  <a:pt x="6550" y="6018"/>
                </a:cubicBezTo>
                <a:moveTo>
                  <a:pt x="19367" y="5982"/>
                </a:moveTo>
                <a:cubicBezTo>
                  <a:pt x="19337" y="6129"/>
                  <a:pt x="19337" y="6129"/>
                  <a:pt x="19337" y="6129"/>
                </a:cubicBezTo>
                <a:cubicBezTo>
                  <a:pt x="19382" y="6425"/>
                  <a:pt x="19382" y="6425"/>
                  <a:pt x="19382" y="6425"/>
                </a:cubicBezTo>
                <a:cubicBezTo>
                  <a:pt x="19546" y="6277"/>
                  <a:pt x="19546" y="6277"/>
                  <a:pt x="19546" y="6277"/>
                </a:cubicBezTo>
                <a:cubicBezTo>
                  <a:pt x="19367" y="5982"/>
                  <a:pt x="19367" y="5982"/>
                  <a:pt x="19367" y="5982"/>
                </a:cubicBezTo>
                <a:moveTo>
                  <a:pt x="5955" y="5908"/>
                </a:moveTo>
                <a:cubicBezTo>
                  <a:pt x="5955" y="5908"/>
                  <a:pt x="5955" y="5908"/>
                  <a:pt x="5955" y="5908"/>
                </a:cubicBezTo>
                <a:moveTo>
                  <a:pt x="6356" y="5797"/>
                </a:moveTo>
                <a:cubicBezTo>
                  <a:pt x="6327" y="5908"/>
                  <a:pt x="6327" y="5908"/>
                  <a:pt x="6327" y="5908"/>
                </a:cubicBezTo>
                <a:cubicBezTo>
                  <a:pt x="6401" y="5908"/>
                  <a:pt x="6401" y="5908"/>
                  <a:pt x="6401" y="5908"/>
                </a:cubicBezTo>
                <a:cubicBezTo>
                  <a:pt x="6356" y="5797"/>
                  <a:pt x="6356" y="5797"/>
                  <a:pt x="6356" y="5797"/>
                </a:cubicBezTo>
                <a:moveTo>
                  <a:pt x="5389" y="5280"/>
                </a:moveTo>
                <a:cubicBezTo>
                  <a:pt x="5389" y="5280"/>
                  <a:pt x="5389" y="5280"/>
                  <a:pt x="5389" y="5280"/>
                </a:cubicBezTo>
                <a:moveTo>
                  <a:pt x="19456" y="5280"/>
                </a:moveTo>
                <a:cubicBezTo>
                  <a:pt x="19427" y="5391"/>
                  <a:pt x="19427" y="5391"/>
                  <a:pt x="19427" y="5391"/>
                </a:cubicBezTo>
                <a:cubicBezTo>
                  <a:pt x="19456" y="5280"/>
                  <a:pt x="19456" y="5280"/>
                  <a:pt x="19456" y="5280"/>
                </a:cubicBezTo>
                <a:moveTo>
                  <a:pt x="19263" y="5058"/>
                </a:moveTo>
                <a:cubicBezTo>
                  <a:pt x="19263" y="5058"/>
                  <a:pt x="19263" y="5058"/>
                  <a:pt x="19263" y="5058"/>
                </a:cubicBezTo>
                <a:moveTo>
                  <a:pt x="19382" y="4652"/>
                </a:moveTo>
                <a:cubicBezTo>
                  <a:pt x="19293" y="4837"/>
                  <a:pt x="19293" y="4837"/>
                  <a:pt x="19293" y="4837"/>
                </a:cubicBezTo>
                <a:cubicBezTo>
                  <a:pt x="19263" y="5058"/>
                  <a:pt x="19263" y="5058"/>
                  <a:pt x="19263" y="5058"/>
                </a:cubicBezTo>
                <a:cubicBezTo>
                  <a:pt x="19337" y="4948"/>
                  <a:pt x="19337" y="4948"/>
                  <a:pt x="19337" y="4948"/>
                </a:cubicBezTo>
                <a:cubicBezTo>
                  <a:pt x="19337" y="5797"/>
                  <a:pt x="19337" y="5797"/>
                  <a:pt x="19337" y="5797"/>
                </a:cubicBezTo>
                <a:cubicBezTo>
                  <a:pt x="19427" y="5797"/>
                  <a:pt x="19427" y="5797"/>
                  <a:pt x="19427" y="5797"/>
                </a:cubicBezTo>
                <a:cubicBezTo>
                  <a:pt x="19427" y="5391"/>
                  <a:pt x="19427" y="5391"/>
                  <a:pt x="19427" y="5391"/>
                </a:cubicBezTo>
                <a:cubicBezTo>
                  <a:pt x="19456" y="5280"/>
                  <a:pt x="19456" y="5280"/>
                  <a:pt x="19456" y="5280"/>
                </a:cubicBezTo>
                <a:cubicBezTo>
                  <a:pt x="19427" y="4763"/>
                  <a:pt x="19427" y="4763"/>
                  <a:pt x="19427" y="4763"/>
                </a:cubicBezTo>
                <a:cubicBezTo>
                  <a:pt x="19382" y="4763"/>
                  <a:pt x="19367" y="4874"/>
                  <a:pt x="19367" y="4985"/>
                </a:cubicBezTo>
                <a:cubicBezTo>
                  <a:pt x="19367" y="4985"/>
                  <a:pt x="19367" y="4985"/>
                  <a:pt x="19367" y="4985"/>
                </a:cubicBezTo>
                <a:cubicBezTo>
                  <a:pt x="19367" y="4874"/>
                  <a:pt x="19382" y="4763"/>
                  <a:pt x="19427" y="4763"/>
                </a:cubicBezTo>
                <a:cubicBezTo>
                  <a:pt x="19382" y="4652"/>
                  <a:pt x="19382" y="4652"/>
                  <a:pt x="19382" y="4652"/>
                </a:cubicBezTo>
                <a:moveTo>
                  <a:pt x="6029" y="4542"/>
                </a:moveTo>
                <a:cubicBezTo>
                  <a:pt x="6029" y="4542"/>
                  <a:pt x="6029" y="4542"/>
                  <a:pt x="6029" y="4542"/>
                </a:cubicBezTo>
                <a:moveTo>
                  <a:pt x="20469" y="4542"/>
                </a:moveTo>
                <a:cubicBezTo>
                  <a:pt x="20424" y="4615"/>
                  <a:pt x="20424" y="4615"/>
                  <a:pt x="20424" y="4615"/>
                </a:cubicBezTo>
                <a:cubicBezTo>
                  <a:pt x="20394" y="4763"/>
                  <a:pt x="20394" y="4763"/>
                  <a:pt x="20394" y="4763"/>
                </a:cubicBezTo>
                <a:cubicBezTo>
                  <a:pt x="20439" y="4652"/>
                  <a:pt x="20439" y="4652"/>
                  <a:pt x="20439" y="4652"/>
                </a:cubicBezTo>
                <a:cubicBezTo>
                  <a:pt x="20469" y="4542"/>
                  <a:pt x="20469" y="4542"/>
                  <a:pt x="20469" y="4542"/>
                </a:cubicBezTo>
                <a:moveTo>
                  <a:pt x="2918" y="4098"/>
                </a:moveTo>
                <a:cubicBezTo>
                  <a:pt x="2828" y="4098"/>
                  <a:pt x="2828" y="4098"/>
                  <a:pt x="2828" y="4098"/>
                </a:cubicBezTo>
                <a:cubicBezTo>
                  <a:pt x="2933" y="4468"/>
                  <a:pt x="2947" y="4283"/>
                  <a:pt x="2992" y="4652"/>
                </a:cubicBezTo>
                <a:cubicBezTo>
                  <a:pt x="3081" y="4652"/>
                  <a:pt x="3081" y="4652"/>
                  <a:pt x="3081" y="4652"/>
                </a:cubicBezTo>
                <a:cubicBezTo>
                  <a:pt x="2918" y="4098"/>
                  <a:pt x="2918" y="4098"/>
                  <a:pt x="2918" y="4098"/>
                </a:cubicBezTo>
                <a:moveTo>
                  <a:pt x="1414" y="4025"/>
                </a:moveTo>
                <a:cubicBezTo>
                  <a:pt x="1384" y="4098"/>
                  <a:pt x="1384" y="4098"/>
                  <a:pt x="1384" y="4098"/>
                </a:cubicBezTo>
                <a:cubicBezTo>
                  <a:pt x="1414" y="4098"/>
                  <a:pt x="1414" y="4098"/>
                  <a:pt x="1414" y="4098"/>
                </a:cubicBezTo>
                <a:cubicBezTo>
                  <a:pt x="1414" y="4025"/>
                  <a:pt x="1414" y="4025"/>
                  <a:pt x="1414" y="4025"/>
                </a:cubicBezTo>
                <a:moveTo>
                  <a:pt x="2754" y="3914"/>
                </a:moveTo>
                <a:cubicBezTo>
                  <a:pt x="2799" y="4025"/>
                  <a:pt x="2799" y="4025"/>
                  <a:pt x="2799" y="4025"/>
                </a:cubicBezTo>
                <a:cubicBezTo>
                  <a:pt x="2828" y="4098"/>
                  <a:pt x="2828" y="4098"/>
                  <a:pt x="2828" y="4098"/>
                </a:cubicBezTo>
                <a:cubicBezTo>
                  <a:pt x="2799" y="4025"/>
                  <a:pt x="2799" y="4025"/>
                  <a:pt x="2799" y="4025"/>
                </a:cubicBezTo>
                <a:cubicBezTo>
                  <a:pt x="2754" y="3914"/>
                  <a:pt x="2754" y="3914"/>
                  <a:pt x="2754" y="3914"/>
                </a:cubicBezTo>
                <a:moveTo>
                  <a:pt x="19903" y="3692"/>
                </a:moveTo>
                <a:cubicBezTo>
                  <a:pt x="19948" y="3803"/>
                  <a:pt x="19948" y="3803"/>
                  <a:pt x="19948" y="3803"/>
                </a:cubicBezTo>
                <a:cubicBezTo>
                  <a:pt x="19903" y="3692"/>
                  <a:pt x="19903" y="3692"/>
                  <a:pt x="19903" y="3692"/>
                </a:cubicBezTo>
                <a:moveTo>
                  <a:pt x="20632" y="3692"/>
                </a:moveTo>
                <a:cubicBezTo>
                  <a:pt x="20588" y="3803"/>
                  <a:pt x="20588" y="3803"/>
                  <a:pt x="20588" y="3803"/>
                </a:cubicBezTo>
                <a:cubicBezTo>
                  <a:pt x="20632" y="3692"/>
                  <a:pt x="20632" y="3692"/>
                  <a:pt x="20632" y="3692"/>
                </a:cubicBezTo>
                <a:moveTo>
                  <a:pt x="2709" y="3655"/>
                </a:moveTo>
                <a:cubicBezTo>
                  <a:pt x="2516" y="3803"/>
                  <a:pt x="2516" y="3803"/>
                  <a:pt x="2516" y="3803"/>
                </a:cubicBezTo>
                <a:cubicBezTo>
                  <a:pt x="2546" y="3914"/>
                  <a:pt x="2546" y="3914"/>
                  <a:pt x="2546" y="3914"/>
                </a:cubicBezTo>
                <a:cubicBezTo>
                  <a:pt x="2754" y="3914"/>
                  <a:pt x="2754" y="3914"/>
                  <a:pt x="2754" y="3914"/>
                </a:cubicBezTo>
                <a:cubicBezTo>
                  <a:pt x="2709" y="3655"/>
                  <a:pt x="2709" y="3655"/>
                  <a:pt x="2709" y="3655"/>
                </a:cubicBezTo>
                <a:moveTo>
                  <a:pt x="1861" y="3582"/>
                </a:moveTo>
                <a:cubicBezTo>
                  <a:pt x="1831" y="3692"/>
                  <a:pt x="1831" y="3692"/>
                  <a:pt x="1831" y="3692"/>
                </a:cubicBezTo>
                <a:cubicBezTo>
                  <a:pt x="1861" y="3582"/>
                  <a:pt x="1861" y="3582"/>
                  <a:pt x="1861" y="3582"/>
                </a:cubicBezTo>
                <a:moveTo>
                  <a:pt x="20558" y="3692"/>
                </a:moveTo>
                <a:cubicBezTo>
                  <a:pt x="20588" y="3582"/>
                  <a:pt x="20588" y="3582"/>
                  <a:pt x="20588" y="3582"/>
                </a:cubicBezTo>
                <a:cubicBezTo>
                  <a:pt x="20558" y="3692"/>
                  <a:pt x="20558" y="3692"/>
                  <a:pt x="20558" y="3692"/>
                </a:cubicBezTo>
                <a:moveTo>
                  <a:pt x="20632" y="3582"/>
                </a:moveTo>
                <a:cubicBezTo>
                  <a:pt x="20588" y="3582"/>
                  <a:pt x="20588" y="3582"/>
                  <a:pt x="20588" y="3582"/>
                </a:cubicBezTo>
                <a:cubicBezTo>
                  <a:pt x="20558" y="3692"/>
                  <a:pt x="20558" y="3692"/>
                  <a:pt x="20558" y="3692"/>
                </a:cubicBezTo>
                <a:cubicBezTo>
                  <a:pt x="20454" y="3766"/>
                  <a:pt x="20186" y="4098"/>
                  <a:pt x="20186" y="4431"/>
                </a:cubicBezTo>
                <a:cubicBezTo>
                  <a:pt x="20186" y="4542"/>
                  <a:pt x="20186" y="4542"/>
                  <a:pt x="20186" y="4542"/>
                </a:cubicBezTo>
                <a:cubicBezTo>
                  <a:pt x="20186" y="4837"/>
                  <a:pt x="20201" y="4837"/>
                  <a:pt x="20245" y="5095"/>
                </a:cubicBezTo>
                <a:cubicBezTo>
                  <a:pt x="20394" y="4763"/>
                  <a:pt x="20394" y="4763"/>
                  <a:pt x="20394" y="4763"/>
                </a:cubicBezTo>
                <a:cubicBezTo>
                  <a:pt x="20424" y="4615"/>
                  <a:pt x="20424" y="4615"/>
                  <a:pt x="20424" y="4615"/>
                </a:cubicBezTo>
                <a:cubicBezTo>
                  <a:pt x="20469" y="4542"/>
                  <a:pt x="20469" y="4542"/>
                  <a:pt x="20469" y="4542"/>
                </a:cubicBezTo>
                <a:cubicBezTo>
                  <a:pt x="20558" y="4542"/>
                  <a:pt x="20558" y="4542"/>
                  <a:pt x="20558" y="4542"/>
                </a:cubicBezTo>
                <a:cubicBezTo>
                  <a:pt x="20558" y="4320"/>
                  <a:pt x="20558" y="4320"/>
                  <a:pt x="20558" y="4320"/>
                </a:cubicBezTo>
                <a:cubicBezTo>
                  <a:pt x="20603" y="4135"/>
                  <a:pt x="20603" y="4135"/>
                  <a:pt x="20603" y="4135"/>
                </a:cubicBezTo>
                <a:cubicBezTo>
                  <a:pt x="20558" y="4320"/>
                  <a:pt x="20558" y="4320"/>
                  <a:pt x="20558" y="4320"/>
                </a:cubicBezTo>
                <a:cubicBezTo>
                  <a:pt x="20677" y="4320"/>
                  <a:pt x="20677" y="4320"/>
                  <a:pt x="20677" y="4320"/>
                </a:cubicBezTo>
                <a:cubicBezTo>
                  <a:pt x="20588" y="3914"/>
                  <a:pt x="20588" y="3914"/>
                  <a:pt x="20588" y="3914"/>
                </a:cubicBezTo>
                <a:cubicBezTo>
                  <a:pt x="20558" y="3914"/>
                  <a:pt x="20558" y="3914"/>
                  <a:pt x="20558" y="3914"/>
                </a:cubicBezTo>
                <a:cubicBezTo>
                  <a:pt x="20588" y="3914"/>
                  <a:pt x="20588" y="3914"/>
                  <a:pt x="20588" y="3914"/>
                </a:cubicBezTo>
                <a:cubicBezTo>
                  <a:pt x="20588" y="3803"/>
                  <a:pt x="20588" y="3803"/>
                  <a:pt x="20588" y="3803"/>
                </a:cubicBezTo>
                <a:cubicBezTo>
                  <a:pt x="20558" y="3914"/>
                  <a:pt x="20558" y="3914"/>
                  <a:pt x="20558" y="3914"/>
                </a:cubicBezTo>
                <a:cubicBezTo>
                  <a:pt x="20588" y="3803"/>
                  <a:pt x="20588" y="3803"/>
                  <a:pt x="20588" y="3803"/>
                </a:cubicBezTo>
                <a:cubicBezTo>
                  <a:pt x="20632" y="3692"/>
                  <a:pt x="20632" y="3692"/>
                  <a:pt x="20632" y="3692"/>
                </a:cubicBezTo>
                <a:cubicBezTo>
                  <a:pt x="20632" y="3582"/>
                  <a:pt x="20632" y="3582"/>
                  <a:pt x="20632" y="3582"/>
                </a:cubicBezTo>
                <a:moveTo>
                  <a:pt x="20677" y="3471"/>
                </a:moveTo>
                <a:cubicBezTo>
                  <a:pt x="20632" y="3582"/>
                  <a:pt x="20632" y="3582"/>
                  <a:pt x="20632" y="3582"/>
                </a:cubicBezTo>
                <a:cubicBezTo>
                  <a:pt x="20632" y="3692"/>
                  <a:pt x="20632" y="3692"/>
                  <a:pt x="20632" y="3692"/>
                </a:cubicBezTo>
                <a:cubicBezTo>
                  <a:pt x="20751" y="3582"/>
                  <a:pt x="20751" y="3582"/>
                  <a:pt x="20751" y="3582"/>
                </a:cubicBezTo>
                <a:cubicBezTo>
                  <a:pt x="20677" y="3471"/>
                  <a:pt x="20677" y="3471"/>
                  <a:pt x="20677" y="3471"/>
                </a:cubicBezTo>
                <a:moveTo>
                  <a:pt x="6029" y="3286"/>
                </a:moveTo>
                <a:cubicBezTo>
                  <a:pt x="5955" y="3286"/>
                  <a:pt x="5955" y="3286"/>
                  <a:pt x="5955" y="3286"/>
                </a:cubicBezTo>
                <a:cubicBezTo>
                  <a:pt x="5955" y="3471"/>
                  <a:pt x="5955" y="3471"/>
                  <a:pt x="5955" y="3471"/>
                </a:cubicBezTo>
                <a:cubicBezTo>
                  <a:pt x="6029" y="3471"/>
                  <a:pt x="6029" y="3471"/>
                  <a:pt x="6029" y="3471"/>
                </a:cubicBezTo>
                <a:cubicBezTo>
                  <a:pt x="6029" y="3286"/>
                  <a:pt x="6029" y="3286"/>
                  <a:pt x="6029" y="3286"/>
                </a:cubicBezTo>
                <a:moveTo>
                  <a:pt x="21406" y="3286"/>
                </a:moveTo>
                <a:cubicBezTo>
                  <a:pt x="21317" y="3360"/>
                  <a:pt x="21317" y="3360"/>
                  <a:pt x="21317" y="3360"/>
                </a:cubicBezTo>
                <a:cubicBezTo>
                  <a:pt x="21406" y="3286"/>
                  <a:pt x="21406" y="3286"/>
                  <a:pt x="21406" y="3286"/>
                </a:cubicBezTo>
                <a:moveTo>
                  <a:pt x="21526" y="3286"/>
                </a:moveTo>
                <a:cubicBezTo>
                  <a:pt x="21436" y="3286"/>
                  <a:pt x="21436" y="3286"/>
                  <a:pt x="21436" y="3286"/>
                </a:cubicBezTo>
                <a:cubicBezTo>
                  <a:pt x="21526" y="3286"/>
                  <a:pt x="21526" y="3286"/>
                  <a:pt x="21526" y="3286"/>
                </a:cubicBezTo>
                <a:moveTo>
                  <a:pt x="6684" y="3028"/>
                </a:moveTo>
                <a:cubicBezTo>
                  <a:pt x="6684" y="3286"/>
                  <a:pt x="6684" y="3286"/>
                  <a:pt x="6684" y="3286"/>
                </a:cubicBezTo>
                <a:cubicBezTo>
                  <a:pt x="6684" y="3360"/>
                  <a:pt x="6699" y="3397"/>
                  <a:pt x="6729" y="3397"/>
                </a:cubicBezTo>
                <a:cubicBezTo>
                  <a:pt x="6788" y="3397"/>
                  <a:pt x="6907" y="3212"/>
                  <a:pt x="6922" y="3175"/>
                </a:cubicBezTo>
                <a:cubicBezTo>
                  <a:pt x="6877" y="3065"/>
                  <a:pt x="6877" y="3065"/>
                  <a:pt x="6877" y="3065"/>
                </a:cubicBezTo>
                <a:cubicBezTo>
                  <a:pt x="6848" y="3175"/>
                  <a:pt x="6848" y="3175"/>
                  <a:pt x="6848" y="3175"/>
                </a:cubicBezTo>
                <a:cubicBezTo>
                  <a:pt x="6684" y="3028"/>
                  <a:pt x="6684" y="3028"/>
                  <a:pt x="6684" y="3028"/>
                </a:cubicBezTo>
                <a:moveTo>
                  <a:pt x="5910" y="2954"/>
                </a:moveTo>
                <a:cubicBezTo>
                  <a:pt x="5835" y="3065"/>
                  <a:pt x="5835" y="3065"/>
                  <a:pt x="5835" y="3065"/>
                </a:cubicBezTo>
                <a:cubicBezTo>
                  <a:pt x="5791" y="3397"/>
                  <a:pt x="5791" y="3397"/>
                  <a:pt x="5791" y="3397"/>
                </a:cubicBezTo>
                <a:cubicBezTo>
                  <a:pt x="5955" y="3175"/>
                  <a:pt x="5955" y="3175"/>
                  <a:pt x="5955" y="3175"/>
                </a:cubicBezTo>
                <a:cubicBezTo>
                  <a:pt x="5910" y="2954"/>
                  <a:pt x="5910" y="2954"/>
                  <a:pt x="5910" y="2954"/>
                </a:cubicBezTo>
                <a:moveTo>
                  <a:pt x="6237" y="2954"/>
                </a:moveTo>
                <a:cubicBezTo>
                  <a:pt x="6118" y="2954"/>
                  <a:pt x="6118" y="2954"/>
                  <a:pt x="6118" y="2954"/>
                </a:cubicBezTo>
                <a:cubicBezTo>
                  <a:pt x="6237" y="2954"/>
                  <a:pt x="6237" y="2954"/>
                  <a:pt x="6237" y="2954"/>
                </a:cubicBezTo>
                <a:moveTo>
                  <a:pt x="5791" y="2843"/>
                </a:moveTo>
                <a:cubicBezTo>
                  <a:pt x="5701" y="3175"/>
                  <a:pt x="5701" y="3175"/>
                  <a:pt x="5701" y="3175"/>
                </a:cubicBezTo>
                <a:cubicBezTo>
                  <a:pt x="5835" y="3065"/>
                  <a:pt x="5835" y="3065"/>
                  <a:pt x="5835" y="3065"/>
                </a:cubicBezTo>
                <a:cubicBezTo>
                  <a:pt x="5910" y="2954"/>
                  <a:pt x="5910" y="2954"/>
                  <a:pt x="5910" y="2954"/>
                </a:cubicBezTo>
                <a:cubicBezTo>
                  <a:pt x="5791" y="2843"/>
                  <a:pt x="5791" y="2843"/>
                  <a:pt x="5791" y="2843"/>
                </a:cubicBezTo>
                <a:moveTo>
                  <a:pt x="6237" y="2843"/>
                </a:moveTo>
                <a:cubicBezTo>
                  <a:pt x="6237" y="2843"/>
                  <a:pt x="6237" y="2843"/>
                  <a:pt x="6237" y="2843"/>
                </a:cubicBezTo>
                <a:cubicBezTo>
                  <a:pt x="6148" y="2843"/>
                  <a:pt x="6148" y="2843"/>
                  <a:pt x="6148" y="2843"/>
                </a:cubicBezTo>
                <a:cubicBezTo>
                  <a:pt x="6118" y="2954"/>
                  <a:pt x="6118" y="2954"/>
                  <a:pt x="6118" y="2954"/>
                </a:cubicBezTo>
                <a:cubicBezTo>
                  <a:pt x="6237" y="2954"/>
                  <a:pt x="6237" y="2954"/>
                  <a:pt x="6237" y="2954"/>
                </a:cubicBezTo>
                <a:cubicBezTo>
                  <a:pt x="6237" y="2843"/>
                  <a:pt x="6237" y="2843"/>
                  <a:pt x="6237" y="2843"/>
                </a:cubicBezTo>
                <a:moveTo>
                  <a:pt x="6237" y="2843"/>
                </a:moveTo>
                <a:cubicBezTo>
                  <a:pt x="6148" y="2843"/>
                  <a:pt x="6148" y="2843"/>
                  <a:pt x="6148" y="2843"/>
                </a:cubicBezTo>
                <a:cubicBezTo>
                  <a:pt x="6237" y="2843"/>
                  <a:pt x="6237" y="2843"/>
                  <a:pt x="6237" y="2843"/>
                </a:cubicBezTo>
                <a:moveTo>
                  <a:pt x="6267" y="2843"/>
                </a:moveTo>
                <a:cubicBezTo>
                  <a:pt x="6237" y="2843"/>
                  <a:pt x="6237" y="2843"/>
                  <a:pt x="6237" y="2843"/>
                </a:cubicBezTo>
                <a:cubicBezTo>
                  <a:pt x="6237" y="2954"/>
                  <a:pt x="6237" y="2954"/>
                  <a:pt x="6237" y="2954"/>
                </a:cubicBezTo>
                <a:cubicBezTo>
                  <a:pt x="6267" y="2954"/>
                  <a:pt x="6267" y="2954"/>
                  <a:pt x="6267" y="2954"/>
                </a:cubicBezTo>
                <a:cubicBezTo>
                  <a:pt x="6267" y="2843"/>
                  <a:pt x="6267" y="2843"/>
                  <a:pt x="6267" y="2843"/>
                </a:cubicBezTo>
                <a:moveTo>
                  <a:pt x="3722" y="2732"/>
                </a:moveTo>
                <a:cubicBezTo>
                  <a:pt x="3647" y="2843"/>
                  <a:pt x="3647" y="2843"/>
                  <a:pt x="3647" y="2843"/>
                </a:cubicBezTo>
                <a:cubicBezTo>
                  <a:pt x="3722" y="2732"/>
                  <a:pt x="3722" y="2732"/>
                  <a:pt x="3722" y="2732"/>
                </a:cubicBezTo>
                <a:moveTo>
                  <a:pt x="506" y="2732"/>
                </a:moveTo>
                <a:cubicBezTo>
                  <a:pt x="506" y="2732"/>
                  <a:pt x="521" y="2732"/>
                  <a:pt x="536" y="2732"/>
                </a:cubicBezTo>
                <a:cubicBezTo>
                  <a:pt x="521" y="2732"/>
                  <a:pt x="506" y="2732"/>
                  <a:pt x="506" y="2732"/>
                </a:cubicBezTo>
                <a:moveTo>
                  <a:pt x="536" y="2695"/>
                </a:moveTo>
                <a:cubicBezTo>
                  <a:pt x="536" y="2732"/>
                  <a:pt x="536" y="2732"/>
                  <a:pt x="536" y="2732"/>
                </a:cubicBezTo>
                <a:cubicBezTo>
                  <a:pt x="536" y="2695"/>
                  <a:pt x="536" y="2695"/>
                  <a:pt x="536" y="2695"/>
                </a:cubicBezTo>
                <a:moveTo>
                  <a:pt x="6401" y="2658"/>
                </a:moveTo>
                <a:cubicBezTo>
                  <a:pt x="6267" y="2843"/>
                  <a:pt x="6267" y="2843"/>
                  <a:pt x="6267" y="2843"/>
                </a:cubicBezTo>
                <a:cubicBezTo>
                  <a:pt x="6267" y="2954"/>
                  <a:pt x="6267" y="2954"/>
                  <a:pt x="6267" y="2954"/>
                </a:cubicBezTo>
                <a:cubicBezTo>
                  <a:pt x="6401" y="2954"/>
                  <a:pt x="6401" y="2954"/>
                  <a:pt x="6401" y="2954"/>
                </a:cubicBezTo>
                <a:cubicBezTo>
                  <a:pt x="6401" y="2658"/>
                  <a:pt x="6401" y="2658"/>
                  <a:pt x="6401" y="2658"/>
                </a:cubicBezTo>
                <a:moveTo>
                  <a:pt x="5701" y="2548"/>
                </a:moveTo>
                <a:cubicBezTo>
                  <a:pt x="5553" y="2732"/>
                  <a:pt x="5553" y="2732"/>
                  <a:pt x="5553" y="2732"/>
                </a:cubicBezTo>
                <a:cubicBezTo>
                  <a:pt x="5553" y="2843"/>
                  <a:pt x="5553" y="2843"/>
                  <a:pt x="5553" y="2843"/>
                </a:cubicBezTo>
                <a:cubicBezTo>
                  <a:pt x="5627" y="3065"/>
                  <a:pt x="5627" y="3065"/>
                  <a:pt x="5627" y="3065"/>
                </a:cubicBezTo>
                <a:cubicBezTo>
                  <a:pt x="5672" y="3175"/>
                  <a:pt x="5672" y="3175"/>
                  <a:pt x="5672" y="3175"/>
                </a:cubicBezTo>
                <a:cubicBezTo>
                  <a:pt x="5627" y="3065"/>
                  <a:pt x="5627" y="3065"/>
                  <a:pt x="5627" y="3065"/>
                </a:cubicBezTo>
                <a:cubicBezTo>
                  <a:pt x="5672" y="3175"/>
                  <a:pt x="5672" y="3175"/>
                  <a:pt x="5672" y="3175"/>
                </a:cubicBezTo>
                <a:cubicBezTo>
                  <a:pt x="5701" y="3175"/>
                  <a:pt x="5701" y="3175"/>
                  <a:pt x="5701" y="3175"/>
                </a:cubicBezTo>
                <a:cubicBezTo>
                  <a:pt x="5791" y="2843"/>
                  <a:pt x="5791" y="2843"/>
                  <a:pt x="5791" y="2843"/>
                </a:cubicBezTo>
                <a:cubicBezTo>
                  <a:pt x="5701" y="2843"/>
                  <a:pt x="5701" y="2843"/>
                  <a:pt x="5701" y="2843"/>
                </a:cubicBezTo>
                <a:cubicBezTo>
                  <a:pt x="5627" y="2843"/>
                  <a:pt x="5627" y="2843"/>
                  <a:pt x="5627" y="2843"/>
                </a:cubicBezTo>
                <a:cubicBezTo>
                  <a:pt x="5701" y="2843"/>
                  <a:pt x="5701" y="2843"/>
                  <a:pt x="5701" y="2843"/>
                </a:cubicBezTo>
                <a:cubicBezTo>
                  <a:pt x="5746" y="2658"/>
                  <a:pt x="5746" y="2658"/>
                  <a:pt x="5746" y="2658"/>
                </a:cubicBezTo>
                <a:cubicBezTo>
                  <a:pt x="5701" y="2548"/>
                  <a:pt x="5701" y="2548"/>
                  <a:pt x="5701" y="2548"/>
                </a:cubicBezTo>
                <a:moveTo>
                  <a:pt x="417" y="2732"/>
                </a:moveTo>
                <a:cubicBezTo>
                  <a:pt x="417" y="2732"/>
                  <a:pt x="432" y="2732"/>
                  <a:pt x="432" y="2732"/>
                </a:cubicBezTo>
                <a:cubicBezTo>
                  <a:pt x="432" y="2732"/>
                  <a:pt x="447" y="2732"/>
                  <a:pt x="447" y="2732"/>
                </a:cubicBezTo>
                <a:cubicBezTo>
                  <a:pt x="447" y="2732"/>
                  <a:pt x="432" y="2732"/>
                  <a:pt x="432" y="2732"/>
                </a:cubicBezTo>
                <a:cubicBezTo>
                  <a:pt x="432" y="2732"/>
                  <a:pt x="417" y="2732"/>
                  <a:pt x="417" y="2732"/>
                </a:cubicBezTo>
                <a:moveTo>
                  <a:pt x="0" y="2326"/>
                </a:moveTo>
                <a:cubicBezTo>
                  <a:pt x="0" y="2658"/>
                  <a:pt x="0" y="2658"/>
                  <a:pt x="0" y="2658"/>
                </a:cubicBezTo>
                <a:cubicBezTo>
                  <a:pt x="372" y="2954"/>
                  <a:pt x="372" y="2954"/>
                  <a:pt x="372" y="2954"/>
                </a:cubicBezTo>
                <a:cubicBezTo>
                  <a:pt x="387" y="2880"/>
                  <a:pt x="402" y="2806"/>
                  <a:pt x="402" y="2769"/>
                </a:cubicBezTo>
                <a:cubicBezTo>
                  <a:pt x="402" y="2806"/>
                  <a:pt x="387" y="2880"/>
                  <a:pt x="372" y="2954"/>
                </a:cubicBezTo>
                <a:cubicBezTo>
                  <a:pt x="506" y="2732"/>
                  <a:pt x="506" y="2732"/>
                  <a:pt x="506" y="2732"/>
                </a:cubicBezTo>
                <a:cubicBezTo>
                  <a:pt x="506" y="2732"/>
                  <a:pt x="506" y="2732"/>
                  <a:pt x="506" y="2732"/>
                </a:cubicBezTo>
                <a:cubicBezTo>
                  <a:pt x="506" y="2732"/>
                  <a:pt x="506" y="2732"/>
                  <a:pt x="506" y="2732"/>
                </a:cubicBezTo>
                <a:cubicBezTo>
                  <a:pt x="536" y="2695"/>
                  <a:pt x="536" y="2695"/>
                  <a:pt x="536" y="2695"/>
                </a:cubicBezTo>
                <a:cubicBezTo>
                  <a:pt x="566" y="2658"/>
                  <a:pt x="566" y="2658"/>
                  <a:pt x="566" y="2658"/>
                </a:cubicBezTo>
                <a:cubicBezTo>
                  <a:pt x="521" y="2585"/>
                  <a:pt x="521" y="2548"/>
                  <a:pt x="447" y="2548"/>
                </a:cubicBezTo>
                <a:cubicBezTo>
                  <a:pt x="432" y="2548"/>
                  <a:pt x="417" y="2548"/>
                  <a:pt x="402" y="2548"/>
                </a:cubicBezTo>
                <a:cubicBezTo>
                  <a:pt x="298" y="2548"/>
                  <a:pt x="357" y="2548"/>
                  <a:pt x="327" y="2658"/>
                </a:cubicBezTo>
                <a:cubicBezTo>
                  <a:pt x="327" y="2658"/>
                  <a:pt x="327" y="2658"/>
                  <a:pt x="327" y="2658"/>
                </a:cubicBezTo>
                <a:cubicBezTo>
                  <a:pt x="238" y="2474"/>
                  <a:pt x="238" y="2474"/>
                  <a:pt x="238" y="2474"/>
                </a:cubicBezTo>
                <a:cubicBezTo>
                  <a:pt x="0" y="2326"/>
                  <a:pt x="0" y="2326"/>
                  <a:pt x="0" y="2326"/>
                </a:cubicBezTo>
                <a:moveTo>
                  <a:pt x="5136" y="2326"/>
                </a:moveTo>
                <a:cubicBezTo>
                  <a:pt x="5061" y="2437"/>
                  <a:pt x="5061" y="2437"/>
                  <a:pt x="5061" y="2437"/>
                </a:cubicBezTo>
                <a:cubicBezTo>
                  <a:pt x="5136" y="2326"/>
                  <a:pt x="5136" y="2326"/>
                  <a:pt x="5136" y="2326"/>
                </a:cubicBezTo>
                <a:moveTo>
                  <a:pt x="5672" y="2326"/>
                </a:moveTo>
                <a:cubicBezTo>
                  <a:pt x="5627" y="2437"/>
                  <a:pt x="5627" y="2437"/>
                  <a:pt x="5627" y="2437"/>
                </a:cubicBezTo>
                <a:cubicBezTo>
                  <a:pt x="5582" y="2548"/>
                  <a:pt x="5582" y="2548"/>
                  <a:pt x="5582" y="2548"/>
                </a:cubicBezTo>
                <a:cubicBezTo>
                  <a:pt x="5627" y="2437"/>
                  <a:pt x="5627" y="2437"/>
                  <a:pt x="5627" y="2437"/>
                </a:cubicBezTo>
                <a:cubicBezTo>
                  <a:pt x="5672" y="2326"/>
                  <a:pt x="5672" y="2326"/>
                  <a:pt x="5672" y="2326"/>
                </a:cubicBezTo>
                <a:moveTo>
                  <a:pt x="5910" y="2215"/>
                </a:moveTo>
                <a:cubicBezTo>
                  <a:pt x="5910" y="2215"/>
                  <a:pt x="5910" y="2215"/>
                  <a:pt x="5910" y="2215"/>
                </a:cubicBezTo>
                <a:moveTo>
                  <a:pt x="6267" y="2215"/>
                </a:moveTo>
                <a:cubicBezTo>
                  <a:pt x="6148" y="2326"/>
                  <a:pt x="6148" y="2326"/>
                  <a:pt x="6148" y="2326"/>
                </a:cubicBezTo>
                <a:cubicBezTo>
                  <a:pt x="6148" y="2548"/>
                  <a:pt x="6148" y="2548"/>
                  <a:pt x="6148" y="2548"/>
                </a:cubicBezTo>
                <a:cubicBezTo>
                  <a:pt x="6267" y="2548"/>
                  <a:pt x="6267" y="2548"/>
                  <a:pt x="6267" y="2548"/>
                </a:cubicBezTo>
                <a:cubicBezTo>
                  <a:pt x="6267" y="2326"/>
                  <a:pt x="6267" y="2326"/>
                  <a:pt x="6267" y="2326"/>
                </a:cubicBezTo>
                <a:cubicBezTo>
                  <a:pt x="6356" y="2326"/>
                  <a:pt x="6356" y="2326"/>
                  <a:pt x="6356" y="2326"/>
                </a:cubicBezTo>
                <a:cubicBezTo>
                  <a:pt x="6267" y="2215"/>
                  <a:pt x="6267" y="2215"/>
                  <a:pt x="6267" y="2215"/>
                </a:cubicBezTo>
                <a:moveTo>
                  <a:pt x="14857" y="2105"/>
                </a:moveTo>
                <a:cubicBezTo>
                  <a:pt x="14857" y="2105"/>
                  <a:pt x="14857" y="2105"/>
                  <a:pt x="14857" y="2105"/>
                </a:cubicBezTo>
                <a:cubicBezTo>
                  <a:pt x="14857" y="2105"/>
                  <a:pt x="14857" y="2105"/>
                  <a:pt x="14857" y="2105"/>
                </a:cubicBezTo>
                <a:moveTo>
                  <a:pt x="5180" y="1920"/>
                </a:moveTo>
                <a:cubicBezTo>
                  <a:pt x="5225" y="1994"/>
                  <a:pt x="5225" y="1994"/>
                  <a:pt x="5225" y="1994"/>
                </a:cubicBezTo>
                <a:cubicBezTo>
                  <a:pt x="5180" y="1920"/>
                  <a:pt x="5180" y="1920"/>
                  <a:pt x="5180" y="1920"/>
                </a:cubicBezTo>
                <a:moveTo>
                  <a:pt x="89" y="1809"/>
                </a:moveTo>
                <a:cubicBezTo>
                  <a:pt x="0" y="1809"/>
                  <a:pt x="0" y="1809"/>
                  <a:pt x="0" y="1809"/>
                </a:cubicBezTo>
                <a:cubicBezTo>
                  <a:pt x="0" y="1994"/>
                  <a:pt x="0" y="1994"/>
                  <a:pt x="0" y="1994"/>
                </a:cubicBezTo>
                <a:cubicBezTo>
                  <a:pt x="89" y="1994"/>
                  <a:pt x="89" y="1994"/>
                  <a:pt x="89" y="1994"/>
                </a:cubicBezTo>
                <a:cubicBezTo>
                  <a:pt x="89" y="1809"/>
                  <a:pt x="89" y="1809"/>
                  <a:pt x="89" y="1809"/>
                </a:cubicBezTo>
                <a:moveTo>
                  <a:pt x="3275" y="1698"/>
                </a:moveTo>
                <a:cubicBezTo>
                  <a:pt x="3275" y="1698"/>
                  <a:pt x="3275" y="1698"/>
                  <a:pt x="3275" y="1698"/>
                </a:cubicBezTo>
                <a:cubicBezTo>
                  <a:pt x="3275" y="1809"/>
                  <a:pt x="3275" y="1809"/>
                  <a:pt x="3275" y="1809"/>
                </a:cubicBezTo>
                <a:cubicBezTo>
                  <a:pt x="3275" y="1698"/>
                  <a:pt x="3275" y="1698"/>
                  <a:pt x="3275" y="1698"/>
                </a:cubicBezTo>
                <a:moveTo>
                  <a:pt x="3647" y="1698"/>
                </a:moveTo>
                <a:cubicBezTo>
                  <a:pt x="3558" y="1698"/>
                  <a:pt x="3558" y="1698"/>
                  <a:pt x="3558" y="1698"/>
                </a:cubicBezTo>
                <a:cubicBezTo>
                  <a:pt x="3528" y="1920"/>
                  <a:pt x="3528" y="1920"/>
                  <a:pt x="3528" y="1920"/>
                </a:cubicBezTo>
                <a:cubicBezTo>
                  <a:pt x="3602" y="1772"/>
                  <a:pt x="3602" y="1772"/>
                  <a:pt x="3602" y="1772"/>
                </a:cubicBezTo>
                <a:cubicBezTo>
                  <a:pt x="3722" y="1994"/>
                  <a:pt x="3722" y="1994"/>
                  <a:pt x="3722" y="1994"/>
                </a:cubicBezTo>
                <a:cubicBezTo>
                  <a:pt x="3647" y="1698"/>
                  <a:pt x="3647" y="1698"/>
                  <a:pt x="3647" y="1698"/>
                </a:cubicBezTo>
                <a:moveTo>
                  <a:pt x="5419" y="1698"/>
                </a:moveTo>
                <a:cubicBezTo>
                  <a:pt x="5419" y="1698"/>
                  <a:pt x="5419" y="1698"/>
                  <a:pt x="5419" y="1698"/>
                </a:cubicBezTo>
                <a:moveTo>
                  <a:pt x="5419" y="1698"/>
                </a:moveTo>
                <a:cubicBezTo>
                  <a:pt x="5419" y="1698"/>
                  <a:pt x="5419" y="1698"/>
                  <a:pt x="5419" y="1698"/>
                </a:cubicBezTo>
                <a:moveTo>
                  <a:pt x="3320" y="1588"/>
                </a:moveTo>
                <a:cubicBezTo>
                  <a:pt x="3275" y="1698"/>
                  <a:pt x="3275" y="1698"/>
                  <a:pt x="3275" y="1698"/>
                </a:cubicBezTo>
                <a:cubicBezTo>
                  <a:pt x="3320" y="1588"/>
                  <a:pt x="3320" y="1588"/>
                  <a:pt x="3320" y="1588"/>
                </a:cubicBezTo>
                <a:moveTo>
                  <a:pt x="5463" y="1588"/>
                </a:moveTo>
                <a:cubicBezTo>
                  <a:pt x="5419" y="1698"/>
                  <a:pt x="5419" y="1698"/>
                  <a:pt x="5419" y="1698"/>
                </a:cubicBezTo>
                <a:cubicBezTo>
                  <a:pt x="5463" y="1588"/>
                  <a:pt x="5463" y="1588"/>
                  <a:pt x="5463" y="1588"/>
                </a:cubicBezTo>
                <a:moveTo>
                  <a:pt x="6193" y="1588"/>
                </a:moveTo>
                <a:cubicBezTo>
                  <a:pt x="6237" y="1698"/>
                  <a:pt x="6237" y="1698"/>
                  <a:pt x="6237" y="1698"/>
                </a:cubicBezTo>
                <a:cubicBezTo>
                  <a:pt x="6267" y="1809"/>
                  <a:pt x="6267" y="1809"/>
                  <a:pt x="6267" y="1809"/>
                </a:cubicBezTo>
                <a:cubicBezTo>
                  <a:pt x="6356" y="1920"/>
                  <a:pt x="6356" y="1920"/>
                  <a:pt x="6356" y="1920"/>
                </a:cubicBezTo>
                <a:cubicBezTo>
                  <a:pt x="6267" y="1809"/>
                  <a:pt x="6267" y="1809"/>
                  <a:pt x="6267" y="1809"/>
                </a:cubicBezTo>
                <a:cubicBezTo>
                  <a:pt x="6237" y="1698"/>
                  <a:pt x="6237" y="1698"/>
                  <a:pt x="6237" y="1698"/>
                </a:cubicBezTo>
                <a:cubicBezTo>
                  <a:pt x="6193" y="1588"/>
                  <a:pt x="6193" y="1588"/>
                  <a:pt x="6193" y="1588"/>
                </a:cubicBezTo>
                <a:moveTo>
                  <a:pt x="5017" y="7052"/>
                </a:moveTo>
                <a:cubicBezTo>
                  <a:pt x="5061" y="7052"/>
                  <a:pt x="5061" y="7052"/>
                  <a:pt x="5061" y="7052"/>
                </a:cubicBezTo>
                <a:cubicBezTo>
                  <a:pt x="5017" y="7052"/>
                  <a:pt x="5017" y="7052"/>
                  <a:pt x="5017" y="7052"/>
                </a:cubicBezTo>
                <a:moveTo>
                  <a:pt x="5955" y="7052"/>
                </a:moveTo>
                <a:cubicBezTo>
                  <a:pt x="5955" y="7052"/>
                  <a:pt x="5955" y="7052"/>
                  <a:pt x="5955" y="7052"/>
                </a:cubicBezTo>
                <a:moveTo>
                  <a:pt x="5955" y="7052"/>
                </a:moveTo>
                <a:cubicBezTo>
                  <a:pt x="5955" y="7052"/>
                  <a:pt x="5955" y="7052"/>
                  <a:pt x="5955" y="7052"/>
                </a:cubicBezTo>
                <a:moveTo>
                  <a:pt x="6029" y="6831"/>
                </a:moveTo>
                <a:cubicBezTo>
                  <a:pt x="6029" y="6831"/>
                  <a:pt x="6029" y="6831"/>
                  <a:pt x="6029" y="6831"/>
                </a:cubicBezTo>
                <a:moveTo>
                  <a:pt x="3275" y="6831"/>
                </a:moveTo>
                <a:cubicBezTo>
                  <a:pt x="3275" y="6831"/>
                  <a:pt x="3275" y="6831"/>
                  <a:pt x="3275" y="6831"/>
                </a:cubicBezTo>
                <a:cubicBezTo>
                  <a:pt x="3275" y="6831"/>
                  <a:pt x="3275" y="6831"/>
                  <a:pt x="3275" y="6831"/>
                </a:cubicBezTo>
                <a:moveTo>
                  <a:pt x="3275" y="6831"/>
                </a:moveTo>
                <a:cubicBezTo>
                  <a:pt x="3275" y="6831"/>
                  <a:pt x="3275" y="6831"/>
                  <a:pt x="3275" y="6831"/>
                </a:cubicBezTo>
                <a:cubicBezTo>
                  <a:pt x="3275" y="6831"/>
                  <a:pt x="3275" y="6831"/>
                  <a:pt x="3275" y="6831"/>
                </a:cubicBezTo>
                <a:moveTo>
                  <a:pt x="3275" y="6831"/>
                </a:moveTo>
                <a:cubicBezTo>
                  <a:pt x="3275" y="6831"/>
                  <a:pt x="3275" y="6831"/>
                  <a:pt x="3275" y="6794"/>
                </a:cubicBezTo>
                <a:cubicBezTo>
                  <a:pt x="3275" y="6831"/>
                  <a:pt x="3275" y="6831"/>
                  <a:pt x="3275" y="6831"/>
                </a:cubicBezTo>
                <a:moveTo>
                  <a:pt x="3275" y="6794"/>
                </a:moveTo>
                <a:cubicBezTo>
                  <a:pt x="3275" y="6794"/>
                  <a:pt x="3275" y="6794"/>
                  <a:pt x="3275" y="6794"/>
                </a:cubicBezTo>
                <a:cubicBezTo>
                  <a:pt x="3275" y="6794"/>
                  <a:pt x="3275" y="6794"/>
                  <a:pt x="3275" y="6794"/>
                </a:cubicBezTo>
                <a:moveTo>
                  <a:pt x="3275" y="6794"/>
                </a:moveTo>
                <a:cubicBezTo>
                  <a:pt x="3275" y="6794"/>
                  <a:pt x="3275" y="6794"/>
                  <a:pt x="3275" y="6794"/>
                </a:cubicBezTo>
                <a:cubicBezTo>
                  <a:pt x="3275" y="6794"/>
                  <a:pt x="3275" y="6794"/>
                  <a:pt x="3275" y="6794"/>
                </a:cubicBezTo>
                <a:moveTo>
                  <a:pt x="3275" y="6794"/>
                </a:moveTo>
                <a:cubicBezTo>
                  <a:pt x="3275" y="6794"/>
                  <a:pt x="3275" y="6794"/>
                  <a:pt x="3275" y="6794"/>
                </a:cubicBezTo>
                <a:cubicBezTo>
                  <a:pt x="3275" y="6794"/>
                  <a:pt x="3275" y="6794"/>
                  <a:pt x="3275" y="6794"/>
                </a:cubicBezTo>
                <a:moveTo>
                  <a:pt x="6118" y="6757"/>
                </a:moveTo>
                <a:cubicBezTo>
                  <a:pt x="6118" y="6757"/>
                  <a:pt x="6118" y="6757"/>
                  <a:pt x="6118" y="6757"/>
                </a:cubicBezTo>
                <a:moveTo>
                  <a:pt x="3245" y="6757"/>
                </a:moveTo>
                <a:cubicBezTo>
                  <a:pt x="3245" y="6757"/>
                  <a:pt x="3245" y="6757"/>
                  <a:pt x="3245" y="6757"/>
                </a:cubicBezTo>
                <a:cubicBezTo>
                  <a:pt x="3245" y="6757"/>
                  <a:pt x="3245" y="6757"/>
                  <a:pt x="3245" y="6757"/>
                </a:cubicBezTo>
                <a:moveTo>
                  <a:pt x="3245" y="6757"/>
                </a:moveTo>
                <a:cubicBezTo>
                  <a:pt x="3245" y="6757"/>
                  <a:pt x="3245" y="6720"/>
                  <a:pt x="3245" y="6720"/>
                </a:cubicBezTo>
                <a:cubicBezTo>
                  <a:pt x="3245" y="6720"/>
                  <a:pt x="3245" y="6720"/>
                  <a:pt x="3245" y="6720"/>
                </a:cubicBezTo>
                <a:cubicBezTo>
                  <a:pt x="3245" y="6720"/>
                  <a:pt x="3245" y="6720"/>
                  <a:pt x="3245" y="6720"/>
                </a:cubicBezTo>
                <a:cubicBezTo>
                  <a:pt x="3245" y="6720"/>
                  <a:pt x="3245" y="6757"/>
                  <a:pt x="3245" y="6757"/>
                </a:cubicBezTo>
                <a:cubicBezTo>
                  <a:pt x="3245" y="6757"/>
                  <a:pt x="3245" y="6757"/>
                  <a:pt x="3245" y="6757"/>
                </a:cubicBezTo>
                <a:moveTo>
                  <a:pt x="3260" y="6794"/>
                </a:moveTo>
                <a:cubicBezTo>
                  <a:pt x="3260" y="6757"/>
                  <a:pt x="3260" y="6757"/>
                  <a:pt x="3245" y="6720"/>
                </a:cubicBezTo>
                <a:cubicBezTo>
                  <a:pt x="3260" y="6757"/>
                  <a:pt x="3260" y="6757"/>
                  <a:pt x="3260" y="6794"/>
                </a:cubicBezTo>
                <a:moveTo>
                  <a:pt x="3245" y="6720"/>
                </a:moveTo>
                <a:cubicBezTo>
                  <a:pt x="3245" y="6720"/>
                  <a:pt x="3245" y="6720"/>
                  <a:pt x="3245" y="6720"/>
                </a:cubicBezTo>
                <a:cubicBezTo>
                  <a:pt x="3245" y="6720"/>
                  <a:pt x="3245" y="6720"/>
                  <a:pt x="3245" y="6720"/>
                </a:cubicBezTo>
                <a:moveTo>
                  <a:pt x="3245" y="6720"/>
                </a:moveTo>
                <a:cubicBezTo>
                  <a:pt x="3245" y="6720"/>
                  <a:pt x="3245" y="6720"/>
                  <a:pt x="3245" y="6720"/>
                </a:cubicBezTo>
                <a:cubicBezTo>
                  <a:pt x="3245" y="6720"/>
                  <a:pt x="3245" y="6720"/>
                  <a:pt x="3245" y="6720"/>
                </a:cubicBezTo>
                <a:moveTo>
                  <a:pt x="3245" y="6720"/>
                </a:moveTo>
                <a:cubicBezTo>
                  <a:pt x="3245" y="6720"/>
                  <a:pt x="3245" y="6720"/>
                  <a:pt x="3245" y="6720"/>
                </a:cubicBezTo>
                <a:cubicBezTo>
                  <a:pt x="3245" y="6720"/>
                  <a:pt x="3245" y="6720"/>
                  <a:pt x="3245" y="6720"/>
                </a:cubicBezTo>
                <a:cubicBezTo>
                  <a:pt x="3245" y="6720"/>
                  <a:pt x="3245" y="6720"/>
                  <a:pt x="3245" y="6720"/>
                </a:cubicBezTo>
                <a:moveTo>
                  <a:pt x="3245" y="6757"/>
                </a:moveTo>
                <a:cubicBezTo>
                  <a:pt x="3245" y="6720"/>
                  <a:pt x="3245" y="6720"/>
                  <a:pt x="3245" y="6720"/>
                </a:cubicBezTo>
                <a:cubicBezTo>
                  <a:pt x="3245" y="6720"/>
                  <a:pt x="3245" y="6720"/>
                  <a:pt x="3245" y="6757"/>
                </a:cubicBezTo>
                <a:moveTo>
                  <a:pt x="3930" y="6535"/>
                </a:moveTo>
                <a:cubicBezTo>
                  <a:pt x="3930" y="6535"/>
                  <a:pt x="3930" y="6535"/>
                  <a:pt x="3930" y="6535"/>
                </a:cubicBezTo>
                <a:cubicBezTo>
                  <a:pt x="3945" y="6498"/>
                  <a:pt x="3945" y="6498"/>
                  <a:pt x="3945" y="6498"/>
                </a:cubicBezTo>
                <a:cubicBezTo>
                  <a:pt x="3945" y="6498"/>
                  <a:pt x="3945" y="6498"/>
                  <a:pt x="3945" y="6498"/>
                </a:cubicBezTo>
                <a:cubicBezTo>
                  <a:pt x="3945" y="6498"/>
                  <a:pt x="3945" y="6498"/>
                  <a:pt x="3945" y="6498"/>
                </a:cubicBezTo>
                <a:cubicBezTo>
                  <a:pt x="3945" y="6535"/>
                  <a:pt x="3930" y="6535"/>
                  <a:pt x="3930" y="6535"/>
                </a:cubicBezTo>
                <a:moveTo>
                  <a:pt x="3930" y="6609"/>
                </a:moveTo>
                <a:cubicBezTo>
                  <a:pt x="4019" y="6462"/>
                  <a:pt x="4019" y="6462"/>
                  <a:pt x="4019" y="6462"/>
                </a:cubicBezTo>
                <a:cubicBezTo>
                  <a:pt x="3930" y="6609"/>
                  <a:pt x="3930" y="6609"/>
                  <a:pt x="3930" y="6609"/>
                </a:cubicBezTo>
                <a:cubicBezTo>
                  <a:pt x="3885" y="6535"/>
                  <a:pt x="3885" y="6535"/>
                  <a:pt x="3885" y="6535"/>
                </a:cubicBezTo>
                <a:cubicBezTo>
                  <a:pt x="3930" y="6609"/>
                  <a:pt x="3930" y="6609"/>
                  <a:pt x="3930" y="6609"/>
                </a:cubicBezTo>
                <a:moveTo>
                  <a:pt x="6193" y="6425"/>
                </a:moveTo>
                <a:cubicBezTo>
                  <a:pt x="6193" y="6425"/>
                  <a:pt x="6193" y="6425"/>
                  <a:pt x="6193" y="6425"/>
                </a:cubicBezTo>
                <a:cubicBezTo>
                  <a:pt x="6237" y="6535"/>
                  <a:pt x="6237" y="6535"/>
                  <a:pt x="6237" y="6535"/>
                </a:cubicBezTo>
                <a:cubicBezTo>
                  <a:pt x="6237" y="6646"/>
                  <a:pt x="6237" y="6646"/>
                  <a:pt x="6237" y="6646"/>
                </a:cubicBezTo>
                <a:cubicBezTo>
                  <a:pt x="6237" y="6535"/>
                  <a:pt x="6237" y="6535"/>
                  <a:pt x="6237" y="6535"/>
                </a:cubicBezTo>
                <a:cubicBezTo>
                  <a:pt x="6237" y="6646"/>
                  <a:pt x="6237" y="6646"/>
                  <a:pt x="6237" y="6646"/>
                </a:cubicBezTo>
                <a:cubicBezTo>
                  <a:pt x="6237" y="6535"/>
                  <a:pt x="6237" y="6535"/>
                  <a:pt x="6237" y="6535"/>
                </a:cubicBezTo>
                <a:cubicBezTo>
                  <a:pt x="6193" y="6535"/>
                  <a:pt x="6193" y="6535"/>
                  <a:pt x="6193" y="6535"/>
                </a:cubicBezTo>
                <a:cubicBezTo>
                  <a:pt x="6148" y="6646"/>
                  <a:pt x="6148" y="6646"/>
                  <a:pt x="6148" y="6646"/>
                </a:cubicBezTo>
                <a:cubicBezTo>
                  <a:pt x="6118" y="6757"/>
                  <a:pt x="6118" y="6757"/>
                  <a:pt x="6118" y="6757"/>
                </a:cubicBezTo>
                <a:cubicBezTo>
                  <a:pt x="6074" y="6757"/>
                  <a:pt x="6074" y="6757"/>
                  <a:pt x="6074" y="6757"/>
                </a:cubicBezTo>
                <a:cubicBezTo>
                  <a:pt x="6074" y="6831"/>
                  <a:pt x="6074" y="6831"/>
                  <a:pt x="6074" y="6831"/>
                </a:cubicBezTo>
                <a:cubicBezTo>
                  <a:pt x="6074" y="6757"/>
                  <a:pt x="6074" y="6757"/>
                  <a:pt x="6074" y="6757"/>
                </a:cubicBezTo>
                <a:cubicBezTo>
                  <a:pt x="6029" y="6831"/>
                  <a:pt x="6029" y="6831"/>
                  <a:pt x="6029" y="6831"/>
                </a:cubicBezTo>
                <a:cubicBezTo>
                  <a:pt x="5984" y="6942"/>
                  <a:pt x="5984" y="6942"/>
                  <a:pt x="5984" y="6942"/>
                </a:cubicBezTo>
                <a:cubicBezTo>
                  <a:pt x="5955" y="7052"/>
                  <a:pt x="5955" y="7052"/>
                  <a:pt x="5955" y="7052"/>
                </a:cubicBezTo>
                <a:cubicBezTo>
                  <a:pt x="5984" y="6942"/>
                  <a:pt x="5984" y="6942"/>
                  <a:pt x="5984" y="6942"/>
                </a:cubicBezTo>
                <a:cubicBezTo>
                  <a:pt x="6029" y="6831"/>
                  <a:pt x="6029" y="6831"/>
                  <a:pt x="6029" y="6831"/>
                </a:cubicBezTo>
                <a:cubicBezTo>
                  <a:pt x="6074" y="6757"/>
                  <a:pt x="6074" y="6757"/>
                  <a:pt x="6074" y="6757"/>
                </a:cubicBezTo>
                <a:cubicBezTo>
                  <a:pt x="6118" y="6757"/>
                  <a:pt x="6118" y="6757"/>
                  <a:pt x="6118" y="6757"/>
                </a:cubicBezTo>
                <a:cubicBezTo>
                  <a:pt x="6148" y="6646"/>
                  <a:pt x="6148" y="6646"/>
                  <a:pt x="6148" y="6646"/>
                </a:cubicBezTo>
                <a:cubicBezTo>
                  <a:pt x="6193" y="6535"/>
                  <a:pt x="6193" y="6535"/>
                  <a:pt x="6193" y="6535"/>
                </a:cubicBezTo>
                <a:cubicBezTo>
                  <a:pt x="6237" y="6535"/>
                  <a:pt x="6237" y="6535"/>
                  <a:pt x="6237" y="6535"/>
                </a:cubicBezTo>
                <a:cubicBezTo>
                  <a:pt x="6193" y="6425"/>
                  <a:pt x="6193" y="6425"/>
                  <a:pt x="6193" y="6425"/>
                </a:cubicBezTo>
                <a:moveTo>
                  <a:pt x="5746" y="6314"/>
                </a:moveTo>
                <a:cubicBezTo>
                  <a:pt x="5746" y="6314"/>
                  <a:pt x="5746" y="6314"/>
                  <a:pt x="5746" y="6314"/>
                </a:cubicBezTo>
                <a:moveTo>
                  <a:pt x="5791" y="6314"/>
                </a:moveTo>
                <a:cubicBezTo>
                  <a:pt x="5835" y="6314"/>
                  <a:pt x="5835" y="6314"/>
                  <a:pt x="5835" y="6314"/>
                </a:cubicBezTo>
                <a:cubicBezTo>
                  <a:pt x="5791" y="6314"/>
                  <a:pt x="5791" y="6314"/>
                  <a:pt x="5791" y="6314"/>
                </a:cubicBezTo>
                <a:moveTo>
                  <a:pt x="5746" y="6425"/>
                </a:moveTo>
                <a:cubicBezTo>
                  <a:pt x="5865" y="6425"/>
                  <a:pt x="5865" y="6425"/>
                  <a:pt x="5865" y="6425"/>
                </a:cubicBezTo>
                <a:cubicBezTo>
                  <a:pt x="5955" y="6425"/>
                  <a:pt x="5955" y="6425"/>
                  <a:pt x="5955" y="6425"/>
                </a:cubicBezTo>
                <a:cubicBezTo>
                  <a:pt x="5999" y="6240"/>
                  <a:pt x="5999" y="6240"/>
                  <a:pt x="5999" y="6240"/>
                </a:cubicBezTo>
                <a:cubicBezTo>
                  <a:pt x="5999" y="6240"/>
                  <a:pt x="5999" y="6240"/>
                  <a:pt x="5999" y="6240"/>
                </a:cubicBezTo>
                <a:cubicBezTo>
                  <a:pt x="5999" y="6240"/>
                  <a:pt x="6014" y="6240"/>
                  <a:pt x="6014" y="6240"/>
                </a:cubicBezTo>
                <a:cubicBezTo>
                  <a:pt x="6014" y="6240"/>
                  <a:pt x="6014" y="6240"/>
                  <a:pt x="6014" y="6240"/>
                </a:cubicBezTo>
                <a:cubicBezTo>
                  <a:pt x="6029" y="6240"/>
                  <a:pt x="6029" y="6203"/>
                  <a:pt x="6029" y="6203"/>
                </a:cubicBezTo>
                <a:cubicBezTo>
                  <a:pt x="6029" y="6203"/>
                  <a:pt x="6029" y="6203"/>
                  <a:pt x="6029" y="6203"/>
                </a:cubicBezTo>
                <a:cubicBezTo>
                  <a:pt x="6029" y="6203"/>
                  <a:pt x="6029" y="6203"/>
                  <a:pt x="6029" y="6203"/>
                </a:cubicBezTo>
                <a:cubicBezTo>
                  <a:pt x="6059" y="6203"/>
                  <a:pt x="6074" y="6240"/>
                  <a:pt x="6088" y="6240"/>
                </a:cubicBezTo>
                <a:cubicBezTo>
                  <a:pt x="6088" y="6240"/>
                  <a:pt x="6088" y="6240"/>
                  <a:pt x="6088" y="6240"/>
                </a:cubicBezTo>
                <a:cubicBezTo>
                  <a:pt x="6088" y="6240"/>
                  <a:pt x="6088" y="6240"/>
                  <a:pt x="6088" y="6240"/>
                </a:cubicBezTo>
                <a:cubicBezTo>
                  <a:pt x="6088" y="6240"/>
                  <a:pt x="6088" y="6240"/>
                  <a:pt x="6088" y="6240"/>
                </a:cubicBezTo>
                <a:cubicBezTo>
                  <a:pt x="6088" y="6240"/>
                  <a:pt x="6088" y="6240"/>
                  <a:pt x="6088"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103" y="6240"/>
                </a:cubicBezTo>
                <a:cubicBezTo>
                  <a:pt x="6103" y="6240"/>
                  <a:pt x="6103" y="6240"/>
                  <a:pt x="6088" y="6240"/>
                </a:cubicBezTo>
                <a:cubicBezTo>
                  <a:pt x="6088" y="6240"/>
                  <a:pt x="6088" y="6240"/>
                  <a:pt x="6088" y="6240"/>
                </a:cubicBezTo>
                <a:cubicBezTo>
                  <a:pt x="6088" y="6240"/>
                  <a:pt x="6088" y="6240"/>
                  <a:pt x="6088" y="6240"/>
                </a:cubicBezTo>
                <a:cubicBezTo>
                  <a:pt x="6088" y="6240"/>
                  <a:pt x="6088" y="6240"/>
                  <a:pt x="6088" y="6240"/>
                </a:cubicBezTo>
                <a:cubicBezTo>
                  <a:pt x="6088" y="6240"/>
                  <a:pt x="6088" y="6240"/>
                  <a:pt x="6088" y="6240"/>
                </a:cubicBezTo>
                <a:cubicBezTo>
                  <a:pt x="6074" y="6240"/>
                  <a:pt x="6059" y="6203"/>
                  <a:pt x="6029" y="6203"/>
                </a:cubicBezTo>
                <a:cubicBezTo>
                  <a:pt x="6029" y="6203"/>
                  <a:pt x="6029" y="6203"/>
                  <a:pt x="6029" y="6203"/>
                </a:cubicBezTo>
                <a:cubicBezTo>
                  <a:pt x="6029" y="6203"/>
                  <a:pt x="6029" y="6203"/>
                  <a:pt x="6029" y="6203"/>
                </a:cubicBezTo>
                <a:cubicBezTo>
                  <a:pt x="6029" y="6203"/>
                  <a:pt x="6029" y="6240"/>
                  <a:pt x="6014" y="6240"/>
                </a:cubicBezTo>
                <a:cubicBezTo>
                  <a:pt x="6014" y="6240"/>
                  <a:pt x="6014" y="6240"/>
                  <a:pt x="6014" y="6240"/>
                </a:cubicBezTo>
                <a:cubicBezTo>
                  <a:pt x="6014" y="6240"/>
                  <a:pt x="5999" y="6240"/>
                  <a:pt x="5999" y="6240"/>
                </a:cubicBezTo>
                <a:cubicBezTo>
                  <a:pt x="5999" y="6240"/>
                  <a:pt x="5999" y="6240"/>
                  <a:pt x="5999" y="6240"/>
                </a:cubicBezTo>
                <a:cubicBezTo>
                  <a:pt x="5955" y="6425"/>
                  <a:pt x="5955" y="6425"/>
                  <a:pt x="5955" y="6425"/>
                </a:cubicBezTo>
                <a:cubicBezTo>
                  <a:pt x="5865" y="6425"/>
                  <a:pt x="5865" y="6425"/>
                  <a:pt x="5865" y="6425"/>
                </a:cubicBezTo>
                <a:cubicBezTo>
                  <a:pt x="5746" y="6425"/>
                  <a:pt x="5746" y="6425"/>
                  <a:pt x="5746" y="6425"/>
                </a:cubicBezTo>
                <a:cubicBezTo>
                  <a:pt x="5746" y="6314"/>
                  <a:pt x="5746" y="6314"/>
                  <a:pt x="5746" y="6314"/>
                </a:cubicBezTo>
                <a:cubicBezTo>
                  <a:pt x="5746" y="6425"/>
                  <a:pt x="5746" y="6425"/>
                  <a:pt x="5746" y="6425"/>
                </a:cubicBezTo>
                <a:cubicBezTo>
                  <a:pt x="5865" y="6425"/>
                  <a:pt x="5865" y="6425"/>
                  <a:pt x="5865" y="6425"/>
                </a:cubicBezTo>
                <a:cubicBezTo>
                  <a:pt x="5746" y="6425"/>
                  <a:pt x="5746" y="6425"/>
                  <a:pt x="5746" y="6425"/>
                </a:cubicBezTo>
                <a:cubicBezTo>
                  <a:pt x="5746" y="6314"/>
                  <a:pt x="5746" y="6314"/>
                  <a:pt x="5746" y="6314"/>
                </a:cubicBezTo>
                <a:cubicBezTo>
                  <a:pt x="5746" y="6425"/>
                  <a:pt x="5746" y="6425"/>
                  <a:pt x="5746" y="6425"/>
                </a:cubicBezTo>
                <a:moveTo>
                  <a:pt x="5493" y="6462"/>
                </a:moveTo>
                <a:cubicBezTo>
                  <a:pt x="5582" y="6314"/>
                  <a:pt x="5582" y="6203"/>
                  <a:pt x="5582" y="6166"/>
                </a:cubicBezTo>
                <a:cubicBezTo>
                  <a:pt x="5582" y="6166"/>
                  <a:pt x="5582" y="6166"/>
                  <a:pt x="5582" y="6166"/>
                </a:cubicBezTo>
                <a:cubicBezTo>
                  <a:pt x="5582" y="6203"/>
                  <a:pt x="5582" y="6314"/>
                  <a:pt x="5493" y="6462"/>
                </a:cubicBezTo>
                <a:cubicBezTo>
                  <a:pt x="5463" y="6314"/>
                  <a:pt x="5463" y="6314"/>
                  <a:pt x="5463" y="6314"/>
                </a:cubicBezTo>
                <a:cubicBezTo>
                  <a:pt x="5493" y="6462"/>
                  <a:pt x="5493" y="6462"/>
                  <a:pt x="5493" y="6462"/>
                </a:cubicBezTo>
                <a:moveTo>
                  <a:pt x="3245" y="6535"/>
                </a:moveTo>
                <a:cubicBezTo>
                  <a:pt x="3245" y="6314"/>
                  <a:pt x="3245" y="6314"/>
                  <a:pt x="3245" y="6314"/>
                </a:cubicBezTo>
                <a:cubicBezTo>
                  <a:pt x="3245" y="6240"/>
                  <a:pt x="3245" y="6203"/>
                  <a:pt x="3245" y="6129"/>
                </a:cubicBezTo>
                <a:cubicBezTo>
                  <a:pt x="3245" y="6203"/>
                  <a:pt x="3245" y="6240"/>
                  <a:pt x="3245" y="6314"/>
                </a:cubicBezTo>
                <a:cubicBezTo>
                  <a:pt x="3245" y="6535"/>
                  <a:pt x="3245" y="6535"/>
                  <a:pt x="3245" y="6535"/>
                </a:cubicBezTo>
                <a:cubicBezTo>
                  <a:pt x="3245" y="6535"/>
                  <a:pt x="3245" y="6535"/>
                  <a:pt x="3245" y="6535"/>
                </a:cubicBezTo>
                <a:moveTo>
                  <a:pt x="6193" y="6425"/>
                </a:moveTo>
                <a:cubicBezTo>
                  <a:pt x="6193" y="6425"/>
                  <a:pt x="6193" y="6425"/>
                  <a:pt x="6193" y="6425"/>
                </a:cubicBezTo>
                <a:cubicBezTo>
                  <a:pt x="6237" y="6203"/>
                  <a:pt x="6237" y="6203"/>
                  <a:pt x="6237" y="6203"/>
                </a:cubicBezTo>
                <a:cubicBezTo>
                  <a:pt x="6312" y="5945"/>
                  <a:pt x="6312" y="5945"/>
                  <a:pt x="6312" y="5945"/>
                </a:cubicBezTo>
                <a:cubicBezTo>
                  <a:pt x="6312" y="6129"/>
                  <a:pt x="6312" y="6129"/>
                  <a:pt x="6312" y="6129"/>
                </a:cubicBezTo>
                <a:cubicBezTo>
                  <a:pt x="6312" y="6203"/>
                  <a:pt x="6312" y="6203"/>
                  <a:pt x="6312" y="6203"/>
                </a:cubicBezTo>
                <a:cubicBezTo>
                  <a:pt x="6312" y="6129"/>
                  <a:pt x="6312" y="6129"/>
                  <a:pt x="6312" y="6129"/>
                </a:cubicBezTo>
                <a:cubicBezTo>
                  <a:pt x="6267" y="6203"/>
                  <a:pt x="6267" y="6203"/>
                  <a:pt x="6267" y="6203"/>
                </a:cubicBezTo>
                <a:cubicBezTo>
                  <a:pt x="6312" y="6129"/>
                  <a:pt x="6312" y="6129"/>
                  <a:pt x="6312" y="6129"/>
                </a:cubicBezTo>
                <a:cubicBezTo>
                  <a:pt x="6312" y="5945"/>
                  <a:pt x="6312" y="5945"/>
                  <a:pt x="6312" y="5945"/>
                </a:cubicBezTo>
                <a:cubicBezTo>
                  <a:pt x="6237" y="6203"/>
                  <a:pt x="6237" y="6203"/>
                  <a:pt x="6237" y="6203"/>
                </a:cubicBezTo>
                <a:cubicBezTo>
                  <a:pt x="6193" y="6425"/>
                  <a:pt x="6193" y="6425"/>
                  <a:pt x="6193" y="6425"/>
                </a:cubicBezTo>
                <a:moveTo>
                  <a:pt x="6118" y="6240"/>
                </a:moveTo>
                <a:cubicBezTo>
                  <a:pt x="6118" y="6240"/>
                  <a:pt x="6118" y="6240"/>
                  <a:pt x="6118" y="6240"/>
                </a:cubicBezTo>
                <a:cubicBezTo>
                  <a:pt x="6118" y="6240"/>
                  <a:pt x="6118" y="6240"/>
                  <a:pt x="6118" y="6240"/>
                </a:cubicBezTo>
                <a:cubicBezTo>
                  <a:pt x="6163" y="6240"/>
                  <a:pt x="6163" y="6203"/>
                  <a:pt x="6193" y="5945"/>
                </a:cubicBezTo>
                <a:cubicBezTo>
                  <a:pt x="6193" y="5945"/>
                  <a:pt x="6193" y="5945"/>
                  <a:pt x="6193" y="5908"/>
                </a:cubicBezTo>
                <a:cubicBezTo>
                  <a:pt x="6193" y="5908"/>
                  <a:pt x="6193" y="5908"/>
                  <a:pt x="6193" y="5908"/>
                </a:cubicBezTo>
                <a:cubicBezTo>
                  <a:pt x="6193" y="5945"/>
                  <a:pt x="6193" y="5945"/>
                  <a:pt x="6193" y="5945"/>
                </a:cubicBezTo>
                <a:cubicBezTo>
                  <a:pt x="6163" y="6203"/>
                  <a:pt x="6163" y="6240"/>
                  <a:pt x="6118" y="6240"/>
                </a:cubicBezTo>
                <a:cubicBezTo>
                  <a:pt x="6118" y="6240"/>
                  <a:pt x="6118" y="6240"/>
                  <a:pt x="6118" y="6240"/>
                </a:cubicBezTo>
                <a:cubicBezTo>
                  <a:pt x="6118" y="6240"/>
                  <a:pt x="6118" y="6240"/>
                  <a:pt x="6118" y="6240"/>
                </a:cubicBezTo>
                <a:cubicBezTo>
                  <a:pt x="6118" y="6240"/>
                  <a:pt x="6118" y="6240"/>
                  <a:pt x="6118" y="6240"/>
                </a:cubicBezTo>
                <a:cubicBezTo>
                  <a:pt x="6118" y="6240"/>
                  <a:pt x="6118" y="6240"/>
                  <a:pt x="6118" y="6240"/>
                </a:cubicBezTo>
                <a:moveTo>
                  <a:pt x="6193" y="5908"/>
                </a:move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cubicBezTo>
                  <a:pt x="6193" y="5908"/>
                  <a:pt x="6193" y="5908"/>
                  <a:pt x="6193" y="5908"/>
                </a:cubicBezTo>
                <a:moveTo>
                  <a:pt x="6193" y="5908"/>
                </a:moveTo>
                <a:cubicBezTo>
                  <a:pt x="6193" y="5908"/>
                  <a:pt x="6193" y="5908"/>
                  <a:pt x="6193" y="5908"/>
                </a:cubicBezTo>
                <a:moveTo>
                  <a:pt x="6327" y="5908"/>
                </a:moveTo>
                <a:cubicBezTo>
                  <a:pt x="6327" y="5908"/>
                  <a:pt x="6327" y="5908"/>
                  <a:pt x="6327" y="5908"/>
                </a:cubicBezTo>
                <a:moveTo>
                  <a:pt x="3275" y="5797"/>
                </a:moveTo>
                <a:cubicBezTo>
                  <a:pt x="3260" y="5575"/>
                  <a:pt x="3260" y="5575"/>
                  <a:pt x="3260" y="5575"/>
                </a:cubicBezTo>
                <a:cubicBezTo>
                  <a:pt x="3275" y="5797"/>
                  <a:pt x="3275" y="5797"/>
                  <a:pt x="3275" y="5797"/>
                </a:cubicBezTo>
                <a:cubicBezTo>
                  <a:pt x="3275" y="5797"/>
                  <a:pt x="3275" y="5797"/>
                  <a:pt x="3275" y="5797"/>
                </a:cubicBezTo>
                <a:moveTo>
                  <a:pt x="5300" y="5391"/>
                </a:moveTo>
                <a:cubicBezTo>
                  <a:pt x="5300" y="5391"/>
                  <a:pt x="5300" y="5391"/>
                  <a:pt x="5300" y="5391"/>
                </a:cubicBezTo>
                <a:moveTo>
                  <a:pt x="5478" y="5169"/>
                </a:moveTo>
                <a:cubicBezTo>
                  <a:pt x="5478" y="5169"/>
                  <a:pt x="5493" y="5169"/>
                  <a:pt x="5493" y="5169"/>
                </a:cubicBezTo>
                <a:cubicBezTo>
                  <a:pt x="5493" y="5169"/>
                  <a:pt x="5478" y="5169"/>
                  <a:pt x="5478" y="5169"/>
                </a:cubicBezTo>
                <a:moveTo>
                  <a:pt x="5493" y="5132"/>
                </a:moveTo>
                <a:cubicBezTo>
                  <a:pt x="5493" y="5132"/>
                  <a:pt x="5493" y="5132"/>
                  <a:pt x="5493" y="5132"/>
                </a:cubicBezTo>
                <a:cubicBezTo>
                  <a:pt x="5493" y="5132"/>
                  <a:pt x="5493" y="5132"/>
                  <a:pt x="5493" y="5132"/>
                </a:cubicBezTo>
                <a:cubicBezTo>
                  <a:pt x="5493" y="5132"/>
                  <a:pt x="5493" y="5132"/>
                  <a:pt x="5493" y="5132"/>
                </a:cubicBezTo>
                <a:moveTo>
                  <a:pt x="5493" y="5132"/>
                </a:moveTo>
                <a:cubicBezTo>
                  <a:pt x="5493" y="5132"/>
                  <a:pt x="5493" y="5132"/>
                  <a:pt x="5493" y="5132"/>
                </a:cubicBezTo>
                <a:cubicBezTo>
                  <a:pt x="5493" y="5132"/>
                  <a:pt x="5493" y="5132"/>
                  <a:pt x="5493" y="5132"/>
                </a:cubicBezTo>
                <a:moveTo>
                  <a:pt x="5463" y="5132"/>
                </a:moveTo>
                <a:cubicBezTo>
                  <a:pt x="5463" y="5132"/>
                  <a:pt x="5463" y="5132"/>
                  <a:pt x="5463" y="5132"/>
                </a:cubicBezTo>
                <a:cubicBezTo>
                  <a:pt x="5463" y="5132"/>
                  <a:pt x="5463" y="5132"/>
                  <a:pt x="5478" y="5132"/>
                </a:cubicBezTo>
                <a:cubicBezTo>
                  <a:pt x="5478" y="5132"/>
                  <a:pt x="5478" y="5132"/>
                  <a:pt x="5493" y="5132"/>
                </a:cubicBezTo>
                <a:cubicBezTo>
                  <a:pt x="5493" y="5132"/>
                  <a:pt x="5493" y="5132"/>
                  <a:pt x="5493" y="5132"/>
                </a:cubicBezTo>
                <a:cubicBezTo>
                  <a:pt x="5478" y="5132"/>
                  <a:pt x="5478" y="5132"/>
                  <a:pt x="5478" y="5132"/>
                </a:cubicBezTo>
                <a:cubicBezTo>
                  <a:pt x="5463" y="5132"/>
                  <a:pt x="5463" y="5132"/>
                  <a:pt x="5463" y="5132"/>
                </a:cubicBezTo>
                <a:cubicBezTo>
                  <a:pt x="5463" y="5132"/>
                  <a:pt x="5463" y="5132"/>
                  <a:pt x="5463" y="5132"/>
                </a:cubicBezTo>
                <a:moveTo>
                  <a:pt x="5389" y="5280"/>
                </a:moveTo>
                <a:cubicBezTo>
                  <a:pt x="5344" y="5058"/>
                  <a:pt x="5344" y="5058"/>
                  <a:pt x="5344" y="5058"/>
                </a:cubicBezTo>
                <a:cubicBezTo>
                  <a:pt x="5389" y="5280"/>
                  <a:pt x="5389" y="5280"/>
                  <a:pt x="5389" y="5280"/>
                </a:cubicBezTo>
                <a:cubicBezTo>
                  <a:pt x="5553" y="5280"/>
                  <a:pt x="5553" y="5280"/>
                  <a:pt x="5553" y="5280"/>
                </a:cubicBezTo>
                <a:cubicBezTo>
                  <a:pt x="5553" y="5280"/>
                  <a:pt x="5553" y="5280"/>
                  <a:pt x="5553" y="5280"/>
                </a:cubicBezTo>
                <a:cubicBezTo>
                  <a:pt x="5553" y="5280"/>
                  <a:pt x="5553" y="5280"/>
                  <a:pt x="5553" y="5280"/>
                </a:cubicBezTo>
                <a:cubicBezTo>
                  <a:pt x="5627" y="5575"/>
                  <a:pt x="5627" y="5575"/>
                  <a:pt x="5627" y="5575"/>
                </a:cubicBezTo>
                <a:cubicBezTo>
                  <a:pt x="5463" y="5575"/>
                  <a:pt x="5463" y="5575"/>
                  <a:pt x="5463" y="5575"/>
                </a:cubicBezTo>
                <a:cubicBezTo>
                  <a:pt x="5508" y="5797"/>
                  <a:pt x="5508" y="5797"/>
                  <a:pt x="5508" y="5797"/>
                </a:cubicBezTo>
                <a:cubicBezTo>
                  <a:pt x="5582" y="5908"/>
                  <a:pt x="5582" y="5908"/>
                  <a:pt x="5582" y="5908"/>
                </a:cubicBezTo>
                <a:cubicBezTo>
                  <a:pt x="5672" y="5797"/>
                  <a:pt x="5672" y="5797"/>
                  <a:pt x="5672" y="5797"/>
                </a:cubicBezTo>
                <a:cubicBezTo>
                  <a:pt x="5746" y="5686"/>
                  <a:pt x="5746" y="5686"/>
                  <a:pt x="5746" y="5686"/>
                </a:cubicBezTo>
                <a:cubicBezTo>
                  <a:pt x="5746" y="5686"/>
                  <a:pt x="5746" y="5686"/>
                  <a:pt x="5746" y="5686"/>
                </a:cubicBezTo>
                <a:cubicBezTo>
                  <a:pt x="5910" y="5686"/>
                  <a:pt x="5910" y="5686"/>
                  <a:pt x="5910" y="5686"/>
                </a:cubicBezTo>
                <a:cubicBezTo>
                  <a:pt x="5955" y="5908"/>
                  <a:pt x="5955" y="5908"/>
                  <a:pt x="5955" y="5908"/>
                </a:cubicBezTo>
                <a:cubicBezTo>
                  <a:pt x="5821" y="6129"/>
                  <a:pt x="5821" y="6129"/>
                  <a:pt x="5821" y="6129"/>
                </a:cubicBezTo>
                <a:cubicBezTo>
                  <a:pt x="5955" y="5908"/>
                  <a:pt x="5955" y="5908"/>
                  <a:pt x="5955" y="5908"/>
                </a:cubicBezTo>
                <a:cubicBezTo>
                  <a:pt x="5865" y="5908"/>
                  <a:pt x="5865" y="5908"/>
                  <a:pt x="5865" y="5908"/>
                </a:cubicBezTo>
                <a:cubicBezTo>
                  <a:pt x="5791" y="6129"/>
                  <a:pt x="5791" y="6129"/>
                  <a:pt x="5791" y="6129"/>
                </a:cubicBezTo>
                <a:cubicBezTo>
                  <a:pt x="5746" y="6129"/>
                  <a:pt x="5746" y="6129"/>
                  <a:pt x="5746" y="6129"/>
                </a:cubicBezTo>
                <a:cubicBezTo>
                  <a:pt x="5701" y="5908"/>
                  <a:pt x="5701" y="5908"/>
                  <a:pt x="5701" y="5908"/>
                </a:cubicBezTo>
                <a:cubicBezTo>
                  <a:pt x="5597" y="5982"/>
                  <a:pt x="5582" y="6018"/>
                  <a:pt x="5582" y="6055"/>
                </a:cubicBezTo>
                <a:cubicBezTo>
                  <a:pt x="5582" y="6055"/>
                  <a:pt x="5582" y="6055"/>
                  <a:pt x="5582" y="6055"/>
                </a:cubicBezTo>
                <a:cubicBezTo>
                  <a:pt x="5582" y="6018"/>
                  <a:pt x="5597" y="5982"/>
                  <a:pt x="5701" y="5908"/>
                </a:cubicBezTo>
                <a:cubicBezTo>
                  <a:pt x="5746" y="6129"/>
                  <a:pt x="5746" y="6129"/>
                  <a:pt x="5746" y="6129"/>
                </a:cubicBezTo>
                <a:cubicBezTo>
                  <a:pt x="5746" y="5797"/>
                  <a:pt x="5746" y="5797"/>
                  <a:pt x="5746" y="5797"/>
                </a:cubicBezTo>
                <a:cubicBezTo>
                  <a:pt x="5672" y="5797"/>
                  <a:pt x="5672" y="5797"/>
                  <a:pt x="5672" y="5797"/>
                </a:cubicBezTo>
                <a:cubicBezTo>
                  <a:pt x="5582" y="5908"/>
                  <a:pt x="5582" y="5908"/>
                  <a:pt x="5582" y="5908"/>
                </a:cubicBezTo>
                <a:cubicBezTo>
                  <a:pt x="5553" y="6314"/>
                  <a:pt x="5553" y="6314"/>
                  <a:pt x="5553" y="6314"/>
                </a:cubicBezTo>
                <a:cubicBezTo>
                  <a:pt x="5463" y="6314"/>
                  <a:pt x="5463" y="6314"/>
                  <a:pt x="5463" y="6314"/>
                </a:cubicBezTo>
                <a:cubicBezTo>
                  <a:pt x="5508" y="5797"/>
                  <a:pt x="5508" y="5797"/>
                  <a:pt x="5508" y="5797"/>
                </a:cubicBezTo>
                <a:cubicBezTo>
                  <a:pt x="5463" y="5575"/>
                  <a:pt x="5463" y="5575"/>
                  <a:pt x="5463" y="5575"/>
                </a:cubicBezTo>
                <a:cubicBezTo>
                  <a:pt x="5344" y="5575"/>
                  <a:pt x="5344" y="5575"/>
                  <a:pt x="5344" y="5575"/>
                </a:cubicBezTo>
                <a:cubicBezTo>
                  <a:pt x="5210" y="5686"/>
                  <a:pt x="5210" y="5686"/>
                  <a:pt x="5210" y="5686"/>
                </a:cubicBezTo>
                <a:cubicBezTo>
                  <a:pt x="5344" y="5575"/>
                  <a:pt x="5344" y="5575"/>
                  <a:pt x="5344" y="5575"/>
                </a:cubicBezTo>
                <a:cubicBezTo>
                  <a:pt x="5270" y="5575"/>
                  <a:pt x="5270" y="5575"/>
                  <a:pt x="5270" y="5575"/>
                </a:cubicBezTo>
                <a:cubicBezTo>
                  <a:pt x="5300" y="5391"/>
                  <a:pt x="5300" y="5391"/>
                  <a:pt x="5300" y="5391"/>
                </a:cubicBezTo>
                <a:cubicBezTo>
                  <a:pt x="5344" y="5391"/>
                  <a:pt x="5344" y="5391"/>
                  <a:pt x="5344" y="5391"/>
                </a:cubicBezTo>
                <a:cubicBezTo>
                  <a:pt x="5389" y="5280"/>
                  <a:pt x="5389" y="5280"/>
                  <a:pt x="5389" y="5280"/>
                </a:cubicBezTo>
                <a:cubicBezTo>
                  <a:pt x="5344" y="5391"/>
                  <a:pt x="5344" y="5391"/>
                  <a:pt x="5344" y="5391"/>
                </a:cubicBezTo>
                <a:cubicBezTo>
                  <a:pt x="5389" y="5280"/>
                  <a:pt x="5389" y="5280"/>
                  <a:pt x="5389" y="5280"/>
                </a:cubicBezTo>
                <a:moveTo>
                  <a:pt x="5493" y="5132"/>
                </a:moveTo>
                <a:cubicBezTo>
                  <a:pt x="5478" y="5095"/>
                  <a:pt x="5478" y="5058"/>
                  <a:pt x="5463" y="4985"/>
                </a:cubicBezTo>
                <a:cubicBezTo>
                  <a:pt x="5478" y="5058"/>
                  <a:pt x="5478" y="5095"/>
                  <a:pt x="5493" y="5132"/>
                </a:cubicBezTo>
                <a:moveTo>
                  <a:pt x="4823" y="4948"/>
                </a:moveTo>
                <a:cubicBezTo>
                  <a:pt x="4778" y="4911"/>
                  <a:pt x="4734" y="4874"/>
                  <a:pt x="4734" y="4763"/>
                </a:cubicBezTo>
                <a:cubicBezTo>
                  <a:pt x="4734" y="4763"/>
                  <a:pt x="4734" y="4763"/>
                  <a:pt x="4734" y="4763"/>
                </a:cubicBezTo>
                <a:cubicBezTo>
                  <a:pt x="4734" y="4874"/>
                  <a:pt x="4778" y="4911"/>
                  <a:pt x="4823" y="4948"/>
                </a:cubicBezTo>
                <a:cubicBezTo>
                  <a:pt x="4823" y="4948"/>
                  <a:pt x="4823" y="4948"/>
                  <a:pt x="4823" y="4948"/>
                </a:cubicBezTo>
                <a:moveTo>
                  <a:pt x="4823" y="4763"/>
                </a:moveTo>
                <a:cubicBezTo>
                  <a:pt x="4823" y="4763"/>
                  <a:pt x="4823" y="4763"/>
                  <a:pt x="4823" y="4763"/>
                </a:cubicBezTo>
                <a:cubicBezTo>
                  <a:pt x="4912" y="5022"/>
                  <a:pt x="4912" y="5022"/>
                  <a:pt x="4912" y="5022"/>
                </a:cubicBezTo>
                <a:cubicBezTo>
                  <a:pt x="4972" y="4948"/>
                  <a:pt x="4987" y="4837"/>
                  <a:pt x="4987" y="4800"/>
                </a:cubicBezTo>
                <a:cubicBezTo>
                  <a:pt x="4987" y="4800"/>
                  <a:pt x="4987" y="4800"/>
                  <a:pt x="4987" y="4800"/>
                </a:cubicBezTo>
                <a:cubicBezTo>
                  <a:pt x="4987" y="4837"/>
                  <a:pt x="4972" y="4948"/>
                  <a:pt x="4912" y="5022"/>
                </a:cubicBezTo>
                <a:cubicBezTo>
                  <a:pt x="4823" y="4763"/>
                  <a:pt x="4823" y="4763"/>
                  <a:pt x="4823" y="4763"/>
                </a:cubicBezTo>
                <a:moveTo>
                  <a:pt x="4793" y="4578"/>
                </a:moveTo>
                <a:cubicBezTo>
                  <a:pt x="4808" y="4578"/>
                  <a:pt x="4823" y="4578"/>
                  <a:pt x="4838" y="4578"/>
                </a:cubicBezTo>
                <a:cubicBezTo>
                  <a:pt x="4912" y="4578"/>
                  <a:pt x="4987" y="4652"/>
                  <a:pt x="4987" y="4800"/>
                </a:cubicBezTo>
                <a:cubicBezTo>
                  <a:pt x="4987" y="4652"/>
                  <a:pt x="4912" y="4578"/>
                  <a:pt x="4838" y="4578"/>
                </a:cubicBezTo>
                <a:cubicBezTo>
                  <a:pt x="4823" y="4578"/>
                  <a:pt x="4808" y="4578"/>
                  <a:pt x="4793" y="4578"/>
                </a:cubicBezTo>
                <a:moveTo>
                  <a:pt x="1265" y="4098"/>
                </a:moveTo>
                <a:cubicBezTo>
                  <a:pt x="1265" y="4098"/>
                  <a:pt x="1265" y="4098"/>
                  <a:pt x="1265" y="4098"/>
                </a:cubicBezTo>
                <a:moveTo>
                  <a:pt x="6729" y="4025"/>
                </a:moveTo>
                <a:cubicBezTo>
                  <a:pt x="6729" y="4025"/>
                  <a:pt x="6729" y="4025"/>
                  <a:pt x="6729" y="4025"/>
                </a:cubicBezTo>
                <a:cubicBezTo>
                  <a:pt x="6729" y="4025"/>
                  <a:pt x="6729" y="4025"/>
                  <a:pt x="6729" y="4025"/>
                </a:cubicBezTo>
                <a:cubicBezTo>
                  <a:pt x="6729" y="4025"/>
                  <a:pt x="6729" y="4025"/>
                  <a:pt x="6729" y="4025"/>
                </a:cubicBezTo>
                <a:moveTo>
                  <a:pt x="1265" y="4098"/>
                </a:moveTo>
                <a:cubicBezTo>
                  <a:pt x="1295" y="4025"/>
                  <a:pt x="1295" y="4025"/>
                  <a:pt x="1295" y="4025"/>
                </a:cubicBezTo>
                <a:cubicBezTo>
                  <a:pt x="1265" y="4098"/>
                  <a:pt x="1265" y="4098"/>
                  <a:pt x="1265" y="4098"/>
                </a:cubicBezTo>
                <a:moveTo>
                  <a:pt x="4615" y="4209"/>
                </a:moveTo>
                <a:cubicBezTo>
                  <a:pt x="4615" y="4025"/>
                  <a:pt x="4615" y="4025"/>
                  <a:pt x="4615" y="4025"/>
                </a:cubicBezTo>
                <a:cubicBezTo>
                  <a:pt x="4689" y="4025"/>
                  <a:pt x="4689" y="4025"/>
                  <a:pt x="4689" y="4025"/>
                </a:cubicBezTo>
                <a:cubicBezTo>
                  <a:pt x="4615" y="4209"/>
                  <a:pt x="4615" y="4209"/>
                  <a:pt x="4615" y="4209"/>
                </a:cubicBezTo>
                <a:moveTo>
                  <a:pt x="6803" y="3914"/>
                </a:moveTo>
                <a:cubicBezTo>
                  <a:pt x="6803" y="3914"/>
                  <a:pt x="6803" y="3914"/>
                  <a:pt x="6803" y="3914"/>
                </a:cubicBezTo>
                <a:cubicBezTo>
                  <a:pt x="6803" y="3914"/>
                  <a:pt x="6803" y="3914"/>
                  <a:pt x="6803" y="3914"/>
                </a:cubicBezTo>
                <a:moveTo>
                  <a:pt x="6729" y="4025"/>
                </a:moveTo>
                <a:cubicBezTo>
                  <a:pt x="6684" y="4025"/>
                  <a:pt x="6639" y="3914"/>
                  <a:pt x="6610" y="3840"/>
                </a:cubicBezTo>
                <a:cubicBezTo>
                  <a:pt x="6639" y="3914"/>
                  <a:pt x="6684" y="4025"/>
                  <a:pt x="6729" y="4025"/>
                </a:cubicBezTo>
                <a:moveTo>
                  <a:pt x="6610" y="3840"/>
                </a:moveTo>
                <a:cubicBezTo>
                  <a:pt x="6610" y="3840"/>
                  <a:pt x="6610" y="3840"/>
                  <a:pt x="6610" y="3803"/>
                </a:cubicBezTo>
                <a:cubicBezTo>
                  <a:pt x="6610" y="3840"/>
                  <a:pt x="6610" y="3840"/>
                  <a:pt x="6610" y="3840"/>
                </a:cubicBezTo>
                <a:moveTo>
                  <a:pt x="6610" y="3803"/>
                </a:moveTo>
                <a:cubicBezTo>
                  <a:pt x="6610" y="3803"/>
                  <a:pt x="6610" y="3803"/>
                  <a:pt x="6610" y="3803"/>
                </a:cubicBezTo>
                <a:cubicBezTo>
                  <a:pt x="6610" y="3803"/>
                  <a:pt x="6610" y="3803"/>
                  <a:pt x="6610" y="3803"/>
                </a:cubicBezTo>
                <a:moveTo>
                  <a:pt x="6610" y="3803"/>
                </a:moveTo>
                <a:cubicBezTo>
                  <a:pt x="6610" y="3803"/>
                  <a:pt x="6610" y="3803"/>
                  <a:pt x="6610" y="3803"/>
                </a:cubicBezTo>
                <a:cubicBezTo>
                  <a:pt x="6610" y="3803"/>
                  <a:pt x="6610" y="3803"/>
                  <a:pt x="6610" y="3803"/>
                </a:cubicBezTo>
                <a:moveTo>
                  <a:pt x="6595" y="3803"/>
                </a:moveTo>
                <a:cubicBezTo>
                  <a:pt x="6595" y="3803"/>
                  <a:pt x="6595" y="3803"/>
                  <a:pt x="6595" y="3803"/>
                </a:cubicBezTo>
                <a:cubicBezTo>
                  <a:pt x="6595" y="3803"/>
                  <a:pt x="6595" y="3803"/>
                  <a:pt x="6595" y="3803"/>
                </a:cubicBezTo>
                <a:moveTo>
                  <a:pt x="1340" y="3803"/>
                </a:moveTo>
                <a:cubicBezTo>
                  <a:pt x="1340" y="3803"/>
                  <a:pt x="1340" y="3803"/>
                  <a:pt x="1340" y="3803"/>
                </a:cubicBezTo>
                <a:moveTo>
                  <a:pt x="4124" y="3914"/>
                </a:moveTo>
                <a:cubicBezTo>
                  <a:pt x="4377" y="3803"/>
                  <a:pt x="4377" y="3803"/>
                  <a:pt x="4377" y="3803"/>
                </a:cubicBezTo>
                <a:cubicBezTo>
                  <a:pt x="4124" y="3914"/>
                  <a:pt x="4124" y="3914"/>
                  <a:pt x="4124" y="3914"/>
                </a:cubicBezTo>
                <a:cubicBezTo>
                  <a:pt x="4124" y="3914"/>
                  <a:pt x="4124" y="3914"/>
                  <a:pt x="4124" y="3914"/>
                </a:cubicBezTo>
                <a:moveTo>
                  <a:pt x="3841" y="3360"/>
                </a:moveTo>
                <a:cubicBezTo>
                  <a:pt x="3841" y="3360"/>
                  <a:pt x="3841" y="3360"/>
                  <a:pt x="3841" y="3360"/>
                </a:cubicBezTo>
                <a:moveTo>
                  <a:pt x="1831" y="3360"/>
                </a:moveTo>
                <a:cubicBezTo>
                  <a:pt x="1831" y="3360"/>
                  <a:pt x="1831" y="3360"/>
                  <a:pt x="1831" y="3360"/>
                </a:cubicBezTo>
                <a:moveTo>
                  <a:pt x="1012" y="3175"/>
                </a:moveTo>
                <a:cubicBezTo>
                  <a:pt x="1012" y="3175"/>
                  <a:pt x="1012" y="3175"/>
                  <a:pt x="1012" y="3175"/>
                </a:cubicBezTo>
                <a:cubicBezTo>
                  <a:pt x="1012" y="3175"/>
                  <a:pt x="1012" y="3175"/>
                  <a:pt x="1012" y="3175"/>
                </a:cubicBezTo>
                <a:moveTo>
                  <a:pt x="4257" y="3138"/>
                </a:moveTo>
                <a:cubicBezTo>
                  <a:pt x="4257" y="3138"/>
                  <a:pt x="4257" y="3138"/>
                  <a:pt x="4257" y="3138"/>
                </a:cubicBezTo>
                <a:cubicBezTo>
                  <a:pt x="4183" y="3397"/>
                  <a:pt x="4124" y="3434"/>
                  <a:pt x="3975" y="3471"/>
                </a:cubicBezTo>
                <a:cubicBezTo>
                  <a:pt x="3766" y="3618"/>
                  <a:pt x="3766" y="3618"/>
                  <a:pt x="3766" y="3618"/>
                </a:cubicBezTo>
                <a:cubicBezTo>
                  <a:pt x="3766" y="3360"/>
                  <a:pt x="3766" y="3360"/>
                  <a:pt x="3766" y="3360"/>
                </a:cubicBezTo>
                <a:cubicBezTo>
                  <a:pt x="3766" y="3618"/>
                  <a:pt x="3766" y="3618"/>
                  <a:pt x="3766" y="3618"/>
                </a:cubicBezTo>
                <a:cubicBezTo>
                  <a:pt x="3975" y="3471"/>
                  <a:pt x="3975" y="3471"/>
                  <a:pt x="3975" y="3471"/>
                </a:cubicBezTo>
                <a:cubicBezTo>
                  <a:pt x="3841" y="3360"/>
                  <a:pt x="3841" y="3360"/>
                  <a:pt x="3841" y="3360"/>
                </a:cubicBezTo>
                <a:cubicBezTo>
                  <a:pt x="3975" y="3471"/>
                  <a:pt x="3975" y="3471"/>
                  <a:pt x="3975" y="3471"/>
                </a:cubicBezTo>
                <a:cubicBezTo>
                  <a:pt x="4124" y="3434"/>
                  <a:pt x="4183" y="3397"/>
                  <a:pt x="4257" y="3138"/>
                </a:cubicBezTo>
                <a:moveTo>
                  <a:pt x="4257" y="3138"/>
                </a:moveTo>
                <a:cubicBezTo>
                  <a:pt x="4257" y="3138"/>
                  <a:pt x="4257" y="3138"/>
                  <a:pt x="4257" y="3138"/>
                </a:cubicBezTo>
                <a:moveTo>
                  <a:pt x="3722" y="2732"/>
                </a:moveTo>
                <a:cubicBezTo>
                  <a:pt x="3722" y="2732"/>
                  <a:pt x="3722" y="2732"/>
                  <a:pt x="3722" y="2732"/>
                </a:cubicBezTo>
                <a:moveTo>
                  <a:pt x="3528" y="2548"/>
                </a:moveTo>
                <a:cubicBezTo>
                  <a:pt x="3528" y="2548"/>
                  <a:pt x="3528" y="2548"/>
                  <a:pt x="3528" y="2548"/>
                </a:cubicBezTo>
                <a:moveTo>
                  <a:pt x="3528" y="2548"/>
                </a:moveTo>
                <a:cubicBezTo>
                  <a:pt x="3528" y="2548"/>
                  <a:pt x="3528" y="2548"/>
                  <a:pt x="3528" y="2548"/>
                </a:cubicBezTo>
                <a:cubicBezTo>
                  <a:pt x="3602" y="2548"/>
                  <a:pt x="3602" y="2548"/>
                  <a:pt x="3602" y="2548"/>
                </a:cubicBezTo>
                <a:cubicBezTo>
                  <a:pt x="3722" y="2658"/>
                  <a:pt x="3722" y="2658"/>
                  <a:pt x="3722" y="2658"/>
                </a:cubicBezTo>
                <a:cubicBezTo>
                  <a:pt x="3722" y="2732"/>
                  <a:pt x="3722" y="2732"/>
                  <a:pt x="3722" y="2732"/>
                </a:cubicBezTo>
                <a:cubicBezTo>
                  <a:pt x="3647" y="2843"/>
                  <a:pt x="3647" y="2843"/>
                  <a:pt x="3647" y="2843"/>
                </a:cubicBezTo>
                <a:cubicBezTo>
                  <a:pt x="3558" y="2843"/>
                  <a:pt x="3558" y="2843"/>
                  <a:pt x="3558" y="2843"/>
                </a:cubicBezTo>
                <a:cubicBezTo>
                  <a:pt x="3409" y="2954"/>
                  <a:pt x="3409" y="2954"/>
                  <a:pt x="3409" y="2954"/>
                </a:cubicBezTo>
                <a:cubicBezTo>
                  <a:pt x="3409" y="2732"/>
                  <a:pt x="3409" y="2732"/>
                  <a:pt x="3409" y="2732"/>
                </a:cubicBezTo>
                <a:cubicBezTo>
                  <a:pt x="3275" y="2732"/>
                  <a:pt x="3275" y="2732"/>
                  <a:pt x="3275" y="2732"/>
                </a:cubicBezTo>
                <a:cubicBezTo>
                  <a:pt x="3275" y="2658"/>
                  <a:pt x="3275" y="2658"/>
                  <a:pt x="3275" y="2658"/>
                </a:cubicBezTo>
                <a:cubicBezTo>
                  <a:pt x="3275" y="2732"/>
                  <a:pt x="3275" y="2732"/>
                  <a:pt x="3275" y="2732"/>
                </a:cubicBezTo>
                <a:cubicBezTo>
                  <a:pt x="3409" y="2732"/>
                  <a:pt x="3409" y="2732"/>
                  <a:pt x="3409" y="2732"/>
                </a:cubicBezTo>
                <a:cubicBezTo>
                  <a:pt x="3409" y="2954"/>
                  <a:pt x="3409" y="2954"/>
                  <a:pt x="3409" y="2954"/>
                </a:cubicBezTo>
                <a:cubicBezTo>
                  <a:pt x="3558" y="2843"/>
                  <a:pt x="3558" y="2843"/>
                  <a:pt x="3558" y="2843"/>
                </a:cubicBezTo>
                <a:cubicBezTo>
                  <a:pt x="3439" y="2843"/>
                  <a:pt x="3439" y="2843"/>
                  <a:pt x="3439" y="2843"/>
                </a:cubicBezTo>
                <a:cubicBezTo>
                  <a:pt x="3454" y="2769"/>
                  <a:pt x="3469" y="2695"/>
                  <a:pt x="3469" y="2658"/>
                </a:cubicBezTo>
                <a:cubicBezTo>
                  <a:pt x="3454" y="2695"/>
                  <a:pt x="3454" y="2695"/>
                  <a:pt x="3454" y="2695"/>
                </a:cubicBezTo>
                <a:cubicBezTo>
                  <a:pt x="3439" y="2695"/>
                  <a:pt x="3439" y="2658"/>
                  <a:pt x="3454" y="2658"/>
                </a:cubicBezTo>
                <a:cubicBezTo>
                  <a:pt x="3454" y="2658"/>
                  <a:pt x="3454" y="2622"/>
                  <a:pt x="3454" y="2622"/>
                </a:cubicBezTo>
                <a:cubicBezTo>
                  <a:pt x="3469" y="2622"/>
                  <a:pt x="3469" y="2622"/>
                  <a:pt x="3469" y="2658"/>
                </a:cubicBezTo>
                <a:cubicBezTo>
                  <a:pt x="3469" y="2658"/>
                  <a:pt x="3498" y="2622"/>
                  <a:pt x="3528" y="2548"/>
                </a:cubicBezTo>
                <a:moveTo>
                  <a:pt x="4362" y="2215"/>
                </a:moveTo>
                <a:cubicBezTo>
                  <a:pt x="4362" y="2215"/>
                  <a:pt x="4362" y="2215"/>
                  <a:pt x="4362" y="2215"/>
                </a:cubicBezTo>
                <a:cubicBezTo>
                  <a:pt x="4362" y="2215"/>
                  <a:pt x="4362" y="2215"/>
                  <a:pt x="4362" y="2215"/>
                </a:cubicBezTo>
                <a:cubicBezTo>
                  <a:pt x="4362" y="2215"/>
                  <a:pt x="4362" y="2215"/>
                  <a:pt x="4362" y="2215"/>
                </a:cubicBezTo>
                <a:moveTo>
                  <a:pt x="4377" y="2215"/>
                </a:moveTo>
                <a:cubicBezTo>
                  <a:pt x="4377" y="2215"/>
                  <a:pt x="4377" y="2215"/>
                  <a:pt x="4377" y="2215"/>
                </a:cubicBezTo>
                <a:cubicBezTo>
                  <a:pt x="4377" y="2215"/>
                  <a:pt x="4377" y="2215"/>
                  <a:pt x="4377" y="2215"/>
                </a:cubicBezTo>
                <a:cubicBezTo>
                  <a:pt x="4377" y="2215"/>
                  <a:pt x="4377" y="2215"/>
                  <a:pt x="4377" y="2215"/>
                </a:cubicBezTo>
                <a:cubicBezTo>
                  <a:pt x="4377" y="2215"/>
                  <a:pt x="4377" y="2215"/>
                  <a:pt x="4377" y="2215"/>
                </a:cubicBezTo>
                <a:cubicBezTo>
                  <a:pt x="4377" y="2215"/>
                  <a:pt x="4377" y="2215"/>
                  <a:pt x="4377" y="2215"/>
                </a:cubicBezTo>
                <a:moveTo>
                  <a:pt x="4362" y="2215"/>
                </a:moveTo>
                <a:cubicBezTo>
                  <a:pt x="4362" y="2215"/>
                  <a:pt x="4347" y="2215"/>
                  <a:pt x="4347" y="2215"/>
                </a:cubicBezTo>
                <a:cubicBezTo>
                  <a:pt x="4347" y="2215"/>
                  <a:pt x="4362" y="2215"/>
                  <a:pt x="4362" y="2215"/>
                </a:cubicBezTo>
                <a:moveTo>
                  <a:pt x="3975" y="2215"/>
                </a:moveTo>
                <a:cubicBezTo>
                  <a:pt x="3975" y="2215"/>
                  <a:pt x="3975" y="2215"/>
                  <a:pt x="3975" y="2215"/>
                </a:cubicBezTo>
                <a:cubicBezTo>
                  <a:pt x="4094" y="2105"/>
                  <a:pt x="4094" y="2105"/>
                  <a:pt x="4094" y="2105"/>
                </a:cubicBezTo>
                <a:cubicBezTo>
                  <a:pt x="4094" y="2105"/>
                  <a:pt x="4094" y="2105"/>
                  <a:pt x="4094" y="2105"/>
                </a:cubicBezTo>
                <a:cubicBezTo>
                  <a:pt x="3975" y="2215"/>
                  <a:pt x="3975" y="2215"/>
                  <a:pt x="3975" y="2215"/>
                </a:cubicBezTo>
                <a:moveTo>
                  <a:pt x="1102" y="1994"/>
                </a:moveTo>
                <a:cubicBezTo>
                  <a:pt x="1102" y="1994"/>
                  <a:pt x="1102" y="1994"/>
                  <a:pt x="1102" y="1994"/>
                </a:cubicBezTo>
                <a:moveTo>
                  <a:pt x="3766" y="1477"/>
                </a:moveTo>
                <a:cubicBezTo>
                  <a:pt x="3647" y="1698"/>
                  <a:pt x="3647" y="1698"/>
                  <a:pt x="3647" y="1698"/>
                </a:cubicBezTo>
                <a:cubicBezTo>
                  <a:pt x="3722" y="1994"/>
                  <a:pt x="3722" y="1994"/>
                  <a:pt x="3722" y="1994"/>
                </a:cubicBezTo>
                <a:cubicBezTo>
                  <a:pt x="3766" y="2215"/>
                  <a:pt x="3766" y="2215"/>
                  <a:pt x="3766" y="2215"/>
                </a:cubicBezTo>
                <a:cubicBezTo>
                  <a:pt x="3647" y="2215"/>
                  <a:pt x="3647" y="2215"/>
                  <a:pt x="3647" y="2215"/>
                </a:cubicBezTo>
                <a:cubicBezTo>
                  <a:pt x="3841" y="2326"/>
                  <a:pt x="3841" y="2326"/>
                  <a:pt x="3841" y="2326"/>
                </a:cubicBezTo>
                <a:cubicBezTo>
                  <a:pt x="3841" y="2548"/>
                  <a:pt x="3841" y="2548"/>
                  <a:pt x="3841" y="2548"/>
                </a:cubicBezTo>
                <a:cubicBezTo>
                  <a:pt x="4257" y="2548"/>
                  <a:pt x="4257" y="2548"/>
                  <a:pt x="4257" y="2548"/>
                </a:cubicBezTo>
                <a:cubicBezTo>
                  <a:pt x="3885" y="2437"/>
                  <a:pt x="3885" y="2437"/>
                  <a:pt x="3885" y="2437"/>
                </a:cubicBezTo>
                <a:cubicBezTo>
                  <a:pt x="3885" y="2215"/>
                  <a:pt x="3885" y="2215"/>
                  <a:pt x="3885" y="2215"/>
                </a:cubicBezTo>
                <a:cubicBezTo>
                  <a:pt x="3975" y="2215"/>
                  <a:pt x="3975" y="2215"/>
                  <a:pt x="3975" y="2215"/>
                </a:cubicBezTo>
                <a:cubicBezTo>
                  <a:pt x="4004" y="2326"/>
                  <a:pt x="4004" y="2326"/>
                  <a:pt x="4004" y="2326"/>
                </a:cubicBezTo>
                <a:cubicBezTo>
                  <a:pt x="4094" y="2326"/>
                  <a:pt x="4094" y="2326"/>
                  <a:pt x="4094" y="2326"/>
                </a:cubicBezTo>
                <a:cubicBezTo>
                  <a:pt x="4287" y="2215"/>
                  <a:pt x="4287" y="2215"/>
                  <a:pt x="4287" y="2215"/>
                </a:cubicBezTo>
                <a:cubicBezTo>
                  <a:pt x="4317" y="2215"/>
                  <a:pt x="4332" y="2215"/>
                  <a:pt x="4347" y="2215"/>
                </a:cubicBezTo>
                <a:cubicBezTo>
                  <a:pt x="4347" y="2215"/>
                  <a:pt x="4347" y="2215"/>
                  <a:pt x="4347" y="2215"/>
                </a:cubicBezTo>
                <a:cubicBezTo>
                  <a:pt x="4332" y="2215"/>
                  <a:pt x="4317" y="2215"/>
                  <a:pt x="4287" y="2215"/>
                </a:cubicBezTo>
                <a:cubicBezTo>
                  <a:pt x="4094" y="2326"/>
                  <a:pt x="4094" y="2326"/>
                  <a:pt x="4094" y="2326"/>
                </a:cubicBezTo>
                <a:cubicBezTo>
                  <a:pt x="4332" y="2326"/>
                  <a:pt x="4332" y="2326"/>
                  <a:pt x="4332" y="2326"/>
                </a:cubicBezTo>
                <a:cubicBezTo>
                  <a:pt x="4332" y="2658"/>
                  <a:pt x="4332" y="2658"/>
                  <a:pt x="4332" y="2658"/>
                </a:cubicBezTo>
                <a:cubicBezTo>
                  <a:pt x="4257" y="2548"/>
                  <a:pt x="4257" y="2548"/>
                  <a:pt x="4257" y="2548"/>
                </a:cubicBezTo>
                <a:cubicBezTo>
                  <a:pt x="3841" y="2548"/>
                  <a:pt x="3841" y="2548"/>
                  <a:pt x="3841" y="2548"/>
                </a:cubicBezTo>
                <a:cubicBezTo>
                  <a:pt x="3841" y="2326"/>
                  <a:pt x="3841" y="2326"/>
                  <a:pt x="3841" y="2326"/>
                </a:cubicBezTo>
                <a:cubicBezTo>
                  <a:pt x="3647" y="2215"/>
                  <a:pt x="3647" y="2215"/>
                  <a:pt x="3647" y="2215"/>
                </a:cubicBezTo>
                <a:cubicBezTo>
                  <a:pt x="2426" y="2215"/>
                  <a:pt x="2426" y="2215"/>
                  <a:pt x="2426" y="2215"/>
                </a:cubicBezTo>
                <a:cubicBezTo>
                  <a:pt x="2263" y="2105"/>
                  <a:pt x="2263" y="2105"/>
                  <a:pt x="2263" y="2105"/>
                </a:cubicBezTo>
                <a:cubicBezTo>
                  <a:pt x="1102" y="1994"/>
                  <a:pt x="1102" y="1994"/>
                  <a:pt x="1102" y="1994"/>
                </a:cubicBezTo>
                <a:cubicBezTo>
                  <a:pt x="1102" y="1994"/>
                  <a:pt x="1102" y="1994"/>
                  <a:pt x="1102" y="1994"/>
                </a:cubicBezTo>
                <a:cubicBezTo>
                  <a:pt x="1012" y="2031"/>
                  <a:pt x="1012" y="2031"/>
                  <a:pt x="1012" y="2031"/>
                </a:cubicBezTo>
                <a:cubicBezTo>
                  <a:pt x="982" y="2215"/>
                  <a:pt x="982" y="2215"/>
                  <a:pt x="982" y="2215"/>
                </a:cubicBezTo>
                <a:cubicBezTo>
                  <a:pt x="804" y="2215"/>
                  <a:pt x="804" y="2215"/>
                  <a:pt x="804" y="2215"/>
                </a:cubicBezTo>
                <a:cubicBezTo>
                  <a:pt x="849" y="2437"/>
                  <a:pt x="849" y="2437"/>
                  <a:pt x="849" y="2437"/>
                </a:cubicBezTo>
                <a:cubicBezTo>
                  <a:pt x="849" y="2437"/>
                  <a:pt x="849" y="2437"/>
                  <a:pt x="849" y="2437"/>
                </a:cubicBezTo>
                <a:cubicBezTo>
                  <a:pt x="982" y="2548"/>
                  <a:pt x="982" y="2548"/>
                  <a:pt x="982" y="2548"/>
                </a:cubicBezTo>
                <a:cubicBezTo>
                  <a:pt x="1102" y="2548"/>
                  <a:pt x="1102" y="2548"/>
                  <a:pt x="1102" y="2548"/>
                </a:cubicBezTo>
                <a:cubicBezTo>
                  <a:pt x="1176" y="2548"/>
                  <a:pt x="1176" y="2548"/>
                  <a:pt x="1176" y="2548"/>
                </a:cubicBezTo>
                <a:cubicBezTo>
                  <a:pt x="1176" y="2732"/>
                  <a:pt x="1176" y="2732"/>
                  <a:pt x="1176" y="2732"/>
                </a:cubicBezTo>
                <a:cubicBezTo>
                  <a:pt x="1176" y="2548"/>
                  <a:pt x="1176" y="2548"/>
                  <a:pt x="1176" y="2548"/>
                </a:cubicBezTo>
                <a:cubicBezTo>
                  <a:pt x="1102" y="2548"/>
                  <a:pt x="1102" y="2548"/>
                  <a:pt x="1102" y="2548"/>
                </a:cubicBezTo>
                <a:cubicBezTo>
                  <a:pt x="1102" y="2732"/>
                  <a:pt x="1102" y="2732"/>
                  <a:pt x="1102" y="2732"/>
                </a:cubicBezTo>
                <a:cubicBezTo>
                  <a:pt x="1102" y="2548"/>
                  <a:pt x="1102" y="2548"/>
                  <a:pt x="1102" y="2548"/>
                </a:cubicBezTo>
                <a:cubicBezTo>
                  <a:pt x="982" y="2548"/>
                  <a:pt x="982" y="2548"/>
                  <a:pt x="982" y="2548"/>
                </a:cubicBezTo>
                <a:cubicBezTo>
                  <a:pt x="982" y="2622"/>
                  <a:pt x="968" y="2658"/>
                  <a:pt x="938" y="2658"/>
                </a:cubicBezTo>
                <a:cubicBezTo>
                  <a:pt x="923" y="2658"/>
                  <a:pt x="893" y="2658"/>
                  <a:pt x="849" y="2658"/>
                </a:cubicBezTo>
                <a:cubicBezTo>
                  <a:pt x="804" y="2658"/>
                  <a:pt x="789" y="2622"/>
                  <a:pt x="774" y="2622"/>
                </a:cubicBezTo>
                <a:cubicBezTo>
                  <a:pt x="759" y="2622"/>
                  <a:pt x="804" y="2658"/>
                  <a:pt x="729" y="2769"/>
                </a:cubicBezTo>
                <a:cubicBezTo>
                  <a:pt x="819" y="2954"/>
                  <a:pt x="819" y="2954"/>
                  <a:pt x="819" y="2954"/>
                </a:cubicBezTo>
                <a:cubicBezTo>
                  <a:pt x="774" y="2732"/>
                  <a:pt x="774" y="2732"/>
                  <a:pt x="774" y="2732"/>
                </a:cubicBezTo>
                <a:cubicBezTo>
                  <a:pt x="819" y="2954"/>
                  <a:pt x="819" y="2954"/>
                  <a:pt x="819" y="2954"/>
                </a:cubicBezTo>
                <a:cubicBezTo>
                  <a:pt x="1146" y="2991"/>
                  <a:pt x="1146" y="2991"/>
                  <a:pt x="1146" y="2991"/>
                </a:cubicBezTo>
                <a:cubicBezTo>
                  <a:pt x="1012" y="3175"/>
                  <a:pt x="1012" y="3175"/>
                  <a:pt x="1012" y="3175"/>
                </a:cubicBezTo>
                <a:cubicBezTo>
                  <a:pt x="938" y="3175"/>
                  <a:pt x="849" y="3175"/>
                  <a:pt x="849" y="3360"/>
                </a:cubicBezTo>
                <a:cubicBezTo>
                  <a:pt x="849" y="3508"/>
                  <a:pt x="938" y="3618"/>
                  <a:pt x="982" y="3692"/>
                </a:cubicBezTo>
                <a:cubicBezTo>
                  <a:pt x="1057" y="3692"/>
                  <a:pt x="1057" y="3692"/>
                  <a:pt x="1057" y="3692"/>
                </a:cubicBezTo>
                <a:cubicBezTo>
                  <a:pt x="893" y="3471"/>
                  <a:pt x="893" y="3471"/>
                  <a:pt x="893" y="3471"/>
                </a:cubicBezTo>
                <a:cubicBezTo>
                  <a:pt x="1057" y="3692"/>
                  <a:pt x="1057" y="3692"/>
                  <a:pt x="1057" y="3692"/>
                </a:cubicBezTo>
                <a:cubicBezTo>
                  <a:pt x="1057" y="3803"/>
                  <a:pt x="1057" y="3803"/>
                  <a:pt x="1057" y="3803"/>
                </a:cubicBezTo>
                <a:cubicBezTo>
                  <a:pt x="1340" y="3803"/>
                  <a:pt x="1340" y="3803"/>
                  <a:pt x="1340" y="3803"/>
                </a:cubicBezTo>
                <a:cubicBezTo>
                  <a:pt x="1384" y="3877"/>
                  <a:pt x="1384" y="3877"/>
                  <a:pt x="1384" y="3877"/>
                </a:cubicBezTo>
                <a:cubicBezTo>
                  <a:pt x="1340" y="3803"/>
                  <a:pt x="1340" y="3803"/>
                  <a:pt x="1340" y="3803"/>
                </a:cubicBezTo>
                <a:cubicBezTo>
                  <a:pt x="1057" y="3803"/>
                  <a:pt x="1057" y="3803"/>
                  <a:pt x="1057" y="3803"/>
                </a:cubicBezTo>
                <a:cubicBezTo>
                  <a:pt x="1295" y="4025"/>
                  <a:pt x="1295" y="4025"/>
                  <a:pt x="1295" y="4025"/>
                </a:cubicBezTo>
                <a:cubicBezTo>
                  <a:pt x="1265" y="4098"/>
                  <a:pt x="1265" y="4098"/>
                  <a:pt x="1265" y="4098"/>
                </a:cubicBezTo>
                <a:cubicBezTo>
                  <a:pt x="1176" y="4098"/>
                  <a:pt x="1176" y="4098"/>
                  <a:pt x="1176" y="4098"/>
                </a:cubicBezTo>
                <a:cubicBezTo>
                  <a:pt x="1176" y="4209"/>
                  <a:pt x="1176" y="4209"/>
                  <a:pt x="1176" y="4209"/>
                </a:cubicBezTo>
                <a:cubicBezTo>
                  <a:pt x="1131" y="4320"/>
                  <a:pt x="1131" y="4320"/>
                  <a:pt x="1131" y="4320"/>
                </a:cubicBezTo>
                <a:cubicBezTo>
                  <a:pt x="1176" y="4320"/>
                  <a:pt x="1176" y="4320"/>
                  <a:pt x="1176" y="4320"/>
                </a:cubicBezTo>
                <a:cubicBezTo>
                  <a:pt x="1176" y="4209"/>
                  <a:pt x="1176" y="4209"/>
                  <a:pt x="1176" y="4209"/>
                </a:cubicBezTo>
                <a:cubicBezTo>
                  <a:pt x="1176" y="4320"/>
                  <a:pt x="1176" y="4320"/>
                  <a:pt x="1176" y="4320"/>
                </a:cubicBezTo>
                <a:cubicBezTo>
                  <a:pt x="1340" y="4209"/>
                  <a:pt x="1340" y="4209"/>
                  <a:pt x="1340" y="4209"/>
                </a:cubicBezTo>
                <a:cubicBezTo>
                  <a:pt x="1340" y="4098"/>
                  <a:pt x="1340" y="4098"/>
                  <a:pt x="1340" y="4098"/>
                </a:cubicBezTo>
                <a:cubicBezTo>
                  <a:pt x="1384" y="4098"/>
                  <a:pt x="1384" y="4098"/>
                  <a:pt x="1384" y="4098"/>
                </a:cubicBezTo>
                <a:cubicBezTo>
                  <a:pt x="1414" y="4025"/>
                  <a:pt x="1414" y="4025"/>
                  <a:pt x="1414" y="4025"/>
                </a:cubicBezTo>
                <a:cubicBezTo>
                  <a:pt x="1504" y="4025"/>
                  <a:pt x="1504" y="4025"/>
                  <a:pt x="1504" y="4025"/>
                </a:cubicBezTo>
                <a:cubicBezTo>
                  <a:pt x="1593" y="3545"/>
                  <a:pt x="1518" y="3729"/>
                  <a:pt x="1697" y="3471"/>
                </a:cubicBezTo>
                <a:cubicBezTo>
                  <a:pt x="1831" y="3360"/>
                  <a:pt x="1831" y="3360"/>
                  <a:pt x="1831" y="3360"/>
                </a:cubicBezTo>
                <a:cubicBezTo>
                  <a:pt x="1697" y="3471"/>
                  <a:pt x="1697" y="3471"/>
                  <a:pt x="1697" y="3471"/>
                </a:cubicBezTo>
                <a:cubicBezTo>
                  <a:pt x="1697" y="3582"/>
                  <a:pt x="1697" y="3582"/>
                  <a:pt x="1697" y="3582"/>
                </a:cubicBezTo>
                <a:cubicBezTo>
                  <a:pt x="1742" y="3692"/>
                  <a:pt x="1742" y="3692"/>
                  <a:pt x="1742" y="3692"/>
                </a:cubicBezTo>
                <a:cubicBezTo>
                  <a:pt x="1831" y="3692"/>
                  <a:pt x="1831" y="3692"/>
                  <a:pt x="1831" y="3692"/>
                </a:cubicBezTo>
                <a:cubicBezTo>
                  <a:pt x="1861" y="3582"/>
                  <a:pt x="1861" y="3582"/>
                  <a:pt x="1861" y="3582"/>
                </a:cubicBezTo>
                <a:cubicBezTo>
                  <a:pt x="2516" y="3803"/>
                  <a:pt x="2516" y="3803"/>
                  <a:pt x="2516" y="3803"/>
                </a:cubicBezTo>
                <a:cubicBezTo>
                  <a:pt x="2709" y="3655"/>
                  <a:pt x="2709" y="3655"/>
                  <a:pt x="2709" y="3655"/>
                </a:cubicBezTo>
                <a:cubicBezTo>
                  <a:pt x="2754" y="3914"/>
                  <a:pt x="2754" y="3914"/>
                  <a:pt x="2754" y="3914"/>
                </a:cubicBezTo>
                <a:cubicBezTo>
                  <a:pt x="2799" y="4025"/>
                  <a:pt x="2799" y="4025"/>
                  <a:pt x="2799" y="4025"/>
                </a:cubicBezTo>
                <a:cubicBezTo>
                  <a:pt x="2828" y="4098"/>
                  <a:pt x="2828" y="4098"/>
                  <a:pt x="2828" y="4098"/>
                </a:cubicBezTo>
                <a:cubicBezTo>
                  <a:pt x="2918" y="4098"/>
                  <a:pt x="2918" y="4098"/>
                  <a:pt x="2918" y="4098"/>
                </a:cubicBezTo>
                <a:cubicBezTo>
                  <a:pt x="3081" y="4652"/>
                  <a:pt x="3081" y="4652"/>
                  <a:pt x="3081" y="4652"/>
                </a:cubicBezTo>
                <a:cubicBezTo>
                  <a:pt x="3081" y="4763"/>
                  <a:pt x="3081" y="4763"/>
                  <a:pt x="3081" y="4763"/>
                </a:cubicBezTo>
                <a:cubicBezTo>
                  <a:pt x="3081" y="4837"/>
                  <a:pt x="3081" y="4837"/>
                  <a:pt x="3081" y="4837"/>
                </a:cubicBezTo>
                <a:cubicBezTo>
                  <a:pt x="3126" y="4948"/>
                  <a:pt x="3126" y="4948"/>
                  <a:pt x="3126" y="4948"/>
                </a:cubicBezTo>
                <a:cubicBezTo>
                  <a:pt x="3081" y="4837"/>
                  <a:pt x="3081" y="4837"/>
                  <a:pt x="3081" y="4837"/>
                </a:cubicBezTo>
                <a:cubicBezTo>
                  <a:pt x="3081" y="4763"/>
                  <a:pt x="3081" y="4763"/>
                  <a:pt x="3081" y="4763"/>
                </a:cubicBezTo>
                <a:cubicBezTo>
                  <a:pt x="3081" y="4652"/>
                  <a:pt x="3081" y="4652"/>
                  <a:pt x="3081" y="4652"/>
                </a:cubicBezTo>
                <a:cubicBezTo>
                  <a:pt x="3081" y="4763"/>
                  <a:pt x="3081" y="4763"/>
                  <a:pt x="3081" y="4763"/>
                </a:cubicBezTo>
                <a:cubicBezTo>
                  <a:pt x="3081" y="4837"/>
                  <a:pt x="3081" y="4837"/>
                  <a:pt x="3081" y="4837"/>
                </a:cubicBezTo>
                <a:cubicBezTo>
                  <a:pt x="3126" y="4948"/>
                  <a:pt x="3126" y="4948"/>
                  <a:pt x="3126" y="4948"/>
                </a:cubicBezTo>
                <a:cubicBezTo>
                  <a:pt x="3245" y="5058"/>
                  <a:pt x="3245" y="5058"/>
                  <a:pt x="3245" y="5058"/>
                </a:cubicBezTo>
                <a:cubicBezTo>
                  <a:pt x="3275" y="5169"/>
                  <a:pt x="3275" y="5169"/>
                  <a:pt x="3275" y="5169"/>
                </a:cubicBezTo>
                <a:cubicBezTo>
                  <a:pt x="3320" y="5280"/>
                  <a:pt x="3320" y="5280"/>
                  <a:pt x="3320" y="5280"/>
                </a:cubicBezTo>
                <a:cubicBezTo>
                  <a:pt x="3364" y="5612"/>
                  <a:pt x="3364" y="5612"/>
                  <a:pt x="3364" y="5612"/>
                </a:cubicBezTo>
                <a:cubicBezTo>
                  <a:pt x="3320" y="5280"/>
                  <a:pt x="3320" y="5280"/>
                  <a:pt x="3320" y="5280"/>
                </a:cubicBezTo>
                <a:cubicBezTo>
                  <a:pt x="3320" y="5465"/>
                  <a:pt x="3320" y="5465"/>
                  <a:pt x="3320" y="5465"/>
                </a:cubicBezTo>
                <a:cubicBezTo>
                  <a:pt x="3230" y="5280"/>
                  <a:pt x="3230" y="5280"/>
                  <a:pt x="3230" y="5280"/>
                </a:cubicBezTo>
                <a:cubicBezTo>
                  <a:pt x="3275" y="5169"/>
                  <a:pt x="3275" y="5169"/>
                  <a:pt x="3275" y="5169"/>
                </a:cubicBezTo>
                <a:cubicBezTo>
                  <a:pt x="3245" y="5058"/>
                  <a:pt x="3245" y="5058"/>
                  <a:pt x="3245" y="5058"/>
                </a:cubicBezTo>
                <a:cubicBezTo>
                  <a:pt x="3201" y="5169"/>
                  <a:pt x="3201" y="5169"/>
                  <a:pt x="3201" y="5169"/>
                </a:cubicBezTo>
                <a:cubicBezTo>
                  <a:pt x="3126" y="5058"/>
                  <a:pt x="3126" y="5058"/>
                  <a:pt x="3126" y="5058"/>
                </a:cubicBezTo>
                <a:cubicBezTo>
                  <a:pt x="3081" y="5169"/>
                  <a:pt x="3081" y="5169"/>
                  <a:pt x="3081" y="5169"/>
                </a:cubicBezTo>
                <a:cubicBezTo>
                  <a:pt x="3245" y="5686"/>
                  <a:pt x="3245" y="5686"/>
                  <a:pt x="3245" y="5686"/>
                </a:cubicBezTo>
                <a:cubicBezTo>
                  <a:pt x="3215" y="5945"/>
                  <a:pt x="3201" y="6018"/>
                  <a:pt x="3201" y="6314"/>
                </a:cubicBezTo>
                <a:cubicBezTo>
                  <a:pt x="3201" y="6535"/>
                  <a:pt x="3201" y="6535"/>
                  <a:pt x="3201" y="6535"/>
                </a:cubicBezTo>
                <a:cubicBezTo>
                  <a:pt x="3201" y="6720"/>
                  <a:pt x="3201" y="6720"/>
                  <a:pt x="3201" y="6720"/>
                </a:cubicBezTo>
                <a:cubicBezTo>
                  <a:pt x="3275" y="6831"/>
                  <a:pt x="3275" y="6831"/>
                  <a:pt x="3275" y="6831"/>
                </a:cubicBezTo>
                <a:cubicBezTo>
                  <a:pt x="3275" y="6831"/>
                  <a:pt x="3275" y="6831"/>
                  <a:pt x="3275" y="6831"/>
                </a:cubicBezTo>
                <a:cubicBezTo>
                  <a:pt x="3275" y="6831"/>
                  <a:pt x="3275" y="6831"/>
                  <a:pt x="3275" y="6831"/>
                </a:cubicBezTo>
                <a:cubicBezTo>
                  <a:pt x="3394" y="7200"/>
                  <a:pt x="3394" y="7200"/>
                  <a:pt x="3394" y="7200"/>
                </a:cubicBezTo>
                <a:cubicBezTo>
                  <a:pt x="6088" y="7200"/>
                  <a:pt x="6088" y="7200"/>
                  <a:pt x="6088" y="7200"/>
                </a:cubicBezTo>
                <a:cubicBezTo>
                  <a:pt x="6103" y="7163"/>
                  <a:pt x="6103" y="7163"/>
                  <a:pt x="6103" y="7163"/>
                </a:cubicBezTo>
                <a:cubicBezTo>
                  <a:pt x="6148" y="7052"/>
                  <a:pt x="6148" y="7052"/>
                  <a:pt x="6148" y="7052"/>
                </a:cubicBezTo>
                <a:cubicBezTo>
                  <a:pt x="6193" y="6942"/>
                  <a:pt x="6193" y="6942"/>
                  <a:pt x="6193" y="6942"/>
                </a:cubicBezTo>
                <a:cubicBezTo>
                  <a:pt x="6237" y="6942"/>
                  <a:pt x="6237" y="6942"/>
                  <a:pt x="6237" y="6942"/>
                </a:cubicBezTo>
                <a:cubicBezTo>
                  <a:pt x="6356" y="6831"/>
                  <a:pt x="6356" y="6831"/>
                  <a:pt x="6356" y="6831"/>
                </a:cubicBezTo>
                <a:cubicBezTo>
                  <a:pt x="6401" y="6757"/>
                  <a:pt x="6401" y="6757"/>
                  <a:pt x="6401" y="6757"/>
                </a:cubicBezTo>
                <a:cubicBezTo>
                  <a:pt x="6520" y="6757"/>
                  <a:pt x="6520" y="6757"/>
                  <a:pt x="6520" y="6757"/>
                </a:cubicBezTo>
                <a:cubicBezTo>
                  <a:pt x="6520" y="6425"/>
                  <a:pt x="6520" y="6425"/>
                  <a:pt x="6520" y="6425"/>
                </a:cubicBezTo>
                <a:cubicBezTo>
                  <a:pt x="6520" y="6314"/>
                  <a:pt x="6520" y="6314"/>
                  <a:pt x="6520" y="6314"/>
                </a:cubicBezTo>
                <a:cubicBezTo>
                  <a:pt x="6476" y="6314"/>
                  <a:pt x="6476" y="6314"/>
                  <a:pt x="6476" y="6314"/>
                </a:cubicBezTo>
                <a:cubicBezTo>
                  <a:pt x="6431" y="6314"/>
                  <a:pt x="6431" y="6314"/>
                  <a:pt x="6431" y="6314"/>
                </a:cubicBezTo>
                <a:cubicBezTo>
                  <a:pt x="6431" y="6203"/>
                  <a:pt x="6431" y="6203"/>
                  <a:pt x="6431" y="6203"/>
                </a:cubicBezTo>
                <a:cubicBezTo>
                  <a:pt x="6401" y="6203"/>
                  <a:pt x="6401" y="6203"/>
                  <a:pt x="6401" y="6203"/>
                </a:cubicBezTo>
                <a:cubicBezTo>
                  <a:pt x="6312" y="6203"/>
                  <a:pt x="6312" y="6203"/>
                  <a:pt x="6312" y="6203"/>
                </a:cubicBezTo>
                <a:cubicBezTo>
                  <a:pt x="6401" y="6203"/>
                  <a:pt x="6401" y="6203"/>
                  <a:pt x="6401" y="6203"/>
                </a:cubicBezTo>
                <a:cubicBezTo>
                  <a:pt x="6431" y="6129"/>
                  <a:pt x="6431" y="6129"/>
                  <a:pt x="6431" y="6129"/>
                </a:cubicBezTo>
                <a:cubicBezTo>
                  <a:pt x="6401" y="5908"/>
                  <a:pt x="6401" y="5908"/>
                  <a:pt x="6401" y="5908"/>
                </a:cubicBezTo>
                <a:cubicBezTo>
                  <a:pt x="6327" y="5908"/>
                  <a:pt x="6327" y="5908"/>
                  <a:pt x="6327" y="5908"/>
                </a:cubicBezTo>
                <a:cubicBezTo>
                  <a:pt x="6312" y="5908"/>
                  <a:pt x="6312" y="5908"/>
                  <a:pt x="6312" y="5908"/>
                </a:cubicBezTo>
                <a:cubicBezTo>
                  <a:pt x="6327" y="5908"/>
                  <a:pt x="6327" y="5908"/>
                  <a:pt x="6327" y="5908"/>
                </a:cubicBezTo>
                <a:cubicBezTo>
                  <a:pt x="6356" y="5797"/>
                  <a:pt x="6356" y="5797"/>
                  <a:pt x="6356" y="5797"/>
                </a:cubicBezTo>
                <a:cubicBezTo>
                  <a:pt x="6401" y="5908"/>
                  <a:pt x="6401" y="5908"/>
                  <a:pt x="6401" y="5908"/>
                </a:cubicBezTo>
                <a:cubicBezTo>
                  <a:pt x="6431" y="6129"/>
                  <a:pt x="6431" y="6129"/>
                  <a:pt x="6431" y="6129"/>
                </a:cubicBezTo>
                <a:cubicBezTo>
                  <a:pt x="6431" y="6203"/>
                  <a:pt x="6431" y="6203"/>
                  <a:pt x="6431" y="6203"/>
                </a:cubicBezTo>
                <a:cubicBezTo>
                  <a:pt x="6431" y="6314"/>
                  <a:pt x="6431" y="6314"/>
                  <a:pt x="6431" y="6314"/>
                </a:cubicBezTo>
                <a:cubicBezTo>
                  <a:pt x="6476" y="6314"/>
                  <a:pt x="6476" y="6314"/>
                  <a:pt x="6476" y="6314"/>
                </a:cubicBezTo>
                <a:cubicBezTo>
                  <a:pt x="6476" y="6129"/>
                  <a:pt x="6476" y="6129"/>
                  <a:pt x="6476" y="6129"/>
                </a:cubicBezTo>
                <a:cubicBezTo>
                  <a:pt x="6550" y="6018"/>
                  <a:pt x="6550" y="6018"/>
                  <a:pt x="6550" y="6018"/>
                </a:cubicBezTo>
                <a:cubicBezTo>
                  <a:pt x="6595" y="6018"/>
                  <a:pt x="6595" y="6018"/>
                  <a:pt x="6595" y="6018"/>
                </a:cubicBezTo>
                <a:cubicBezTo>
                  <a:pt x="6758" y="5834"/>
                  <a:pt x="6758" y="5834"/>
                  <a:pt x="6758" y="5834"/>
                </a:cubicBezTo>
                <a:cubicBezTo>
                  <a:pt x="6937" y="5871"/>
                  <a:pt x="6937" y="5871"/>
                  <a:pt x="6937" y="5871"/>
                </a:cubicBezTo>
                <a:cubicBezTo>
                  <a:pt x="6758" y="5834"/>
                  <a:pt x="6758" y="5834"/>
                  <a:pt x="6758" y="5834"/>
                </a:cubicBezTo>
                <a:cubicBezTo>
                  <a:pt x="6595" y="6018"/>
                  <a:pt x="6595" y="6018"/>
                  <a:pt x="6595" y="6018"/>
                </a:cubicBezTo>
                <a:cubicBezTo>
                  <a:pt x="6803" y="5908"/>
                  <a:pt x="6803" y="5908"/>
                  <a:pt x="6803" y="5908"/>
                </a:cubicBezTo>
                <a:cubicBezTo>
                  <a:pt x="6848" y="6240"/>
                  <a:pt x="6848" y="6240"/>
                  <a:pt x="6848" y="6240"/>
                </a:cubicBezTo>
                <a:cubicBezTo>
                  <a:pt x="6997" y="6129"/>
                  <a:pt x="6997" y="6129"/>
                  <a:pt x="6997" y="6129"/>
                </a:cubicBezTo>
                <a:cubicBezTo>
                  <a:pt x="7086" y="5945"/>
                  <a:pt x="7086" y="5945"/>
                  <a:pt x="7086" y="5945"/>
                </a:cubicBezTo>
                <a:cubicBezTo>
                  <a:pt x="6967" y="5797"/>
                  <a:pt x="6967" y="5797"/>
                  <a:pt x="6967" y="5797"/>
                </a:cubicBezTo>
                <a:cubicBezTo>
                  <a:pt x="6907" y="5723"/>
                  <a:pt x="6907" y="5723"/>
                  <a:pt x="6907" y="5723"/>
                </a:cubicBezTo>
                <a:cubicBezTo>
                  <a:pt x="6877" y="5575"/>
                  <a:pt x="6877" y="5575"/>
                  <a:pt x="6877" y="5575"/>
                </a:cubicBezTo>
                <a:cubicBezTo>
                  <a:pt x="6877" y="5465"/>
                  <a:pt x="6877" y="5465"/>
                  <a:pt x="6877" y="5465"/>
                </a:cubicBezTo>
                <a:cubicBezTo>
                  <a:pt x="6788" y="5428"/>
                  <a:pt x="6788" y="5428"/>
                  <a:pt x="6788" y="5428"/>
                </a:cubicBezTo>
                <a:cubicBezTo>
                  <a:pt x="6758" y="5465"/>
                  <a:pt x="6758" y="5465"/>
                  <a:pt x="6758" y="5465"/>
                </a:cubicBezTo>
                <a:cubicBezTo>
                  <a:pt x="6788" y="5428"/>
                  <a:pt x="6788" y="5428"/>
                  <a:pt x="6788" y="5428"/>
                </a:cubicBezTo>
                <a:cubicBezTo>
                  <a:pt x="6877" y="5465"/>
                  <a:pt x="6877" y="5465"/>
                  <a:pt x="6877" y="5465"/>
                </a:cubicBezTo>
                <a:cubicBezTo>
                  <a:pt x="6922" y="5391"/>
                  <a:pt x="6922" y="5391"/>
                  <a:pt x="6922" y="5391"/>
                </a:cubicBezTo>
                <a:cubicBezTo>
                  <a:pt x="6684" y="5280"/>
                  <a:pt x="6684" y="5280"/>
                  <a:pt x="6684" y="5280"/>
                </a:cubicBezTo>
                <a:cubicBezTo>
                  <a:pt x="6684" y="5169"/>
                  <a:pt x="6684" y="5169"/>
                  <a:pt x="6684" y="5169"/>
                </a:cubicBezTo>
                <a:cubicBezTo>
                  <a:pt x="6595" y="5169"/>
                  <a:pt x="6595" y="5169"/>
                  <a:pt x="6595" y="5169"/>
                </a:cubicBezTo>
                <a:cubicBezTo>
                  <a:pt x="6476" y="5575"/>
                  <a:pt x="6476" y="5575"/>
                  <a:pt x="6476" y="5575"/>
                </a:cubicBezTo>
                <a:cubicBezTo>
                  <a:pt x="6595" y="5169"/>
                  <a:pt x="6595" y="5169"/>
                  <a:pt x="6595" y="5169"/>
                </a:cubicBezTo>
                <a:cubicBezTo>
                  <a:pt x="6684" y="5169"/>
                  <a:pt x="6684" y="5169"/>
                  <a:pt x="6684" y="5169"/>
                </a:cubicBezTo>
                <a:cubicBezTo>
                  <a:pt x="6758" y="5095"/>
                  <a:pt x="6758" y="5095"/>
                  <a:pt x="6758" y="5095"/>
                </a:cubicBezTo>
                <a:cubicBezTo>
                  <a:pt x="7131" y="5169"/>
                  <a:pt x="7131" y="5169"/>
                  <a:pt x="7131" y="5169"/>
                </a:cubicBezTo>
                <a:cubicBezTo>
                  <a:pt x="7190" y="5169"/>
                  <a:pt x="7190" y="5169"/>
                  <a:pt x="7190" y="5169"/>
                </a:cubicBezTo>
                <a:cubicBezTo>
                  <a:pt x="7190" y="4357"/>
                  <a:pt x="7190" y="4357"/>
                  <a:pt x="7190" y="4357"/>
                </a:cubicBezTo>
                <a:cubicBezTo>
                  <a:pt x="7131" y="4320"/>
                  <a:pt x="7131" y="4320"/>
                  <a:pt x="7131" y="4320"/>
                </a:cubicBezTo>
                <a:cubicBezTo>
                  <a:pt x="6922" y="3692"/>
                  <a:pt x="6922" y="3692"/>
                  <a:pt x="6922" y="3692"/>
                </a:cubicBezTo>
                <a:cubicBezTo>
                  <a:pt x="6803" y="3914"/>
                  <a:pt x="6803" y="3914"/>
                  <a:pt x="6803" y="3914"/>
                </a:cubicBezTo>
                <a:cubicBezTo>
                  <a:pt x="6803" y="3914"/>
                  <a:pt x="6803" y="3914"/>
                  <a:pt x="6803" y="3914"/>
                </a:cubicBezTo>
                <a:cubicBezTo>
                  <a:pt x="6595" y="3803"/>
                  <a:pt x="6595" y="3803"/>
                  <a:pt x="6595" y="3803"/>
                </a:cubicBezTo>
                <a:cubicBezTo>
                  <a:pt x="6595" y="3803"/>
                  <a:pt x="6595" y="3803"/>
                  <a:pt x="6595" y="3803"/>
                </a:cubicBezTo>
                <a:cubicBezTo>
                  <a:pt x="6595" y="3471"/>
                  <a:pt x="6595" y="3471"/>
                  <a:pt x="6595" y="3471"/>
                </a:cubicBezTo>
                <a:cubicBezTo>
                  <a:pt x="6356" y="3434"/>
                  <a:pt x="6520" y="3286"/>
                  <a:pt x="6356" y="3286"/>
                </a:cubicBezTo>
                <a:cubicBezTo>
                  <a:pt x="6118" y="3286"/>
                  <a:pt x="6118" y="3286"/>
                  <a:pt x="6118" y="3286"/>
                </a:cubicBezTo>
                <a:cubicBezTo>
                  <a:pt x="6118" y="3618"/>
                  <a:pt x="6193" y="4062"/>
                  <a:pt x="6193" y="4098"/>
                </a:cubicBezTo>
                <a:cubicBezTo>
                  <a:pt x="6193" y="4394"/>
                  <a:pt x="6163" y="4357"/>
                  <a:pt x="6074" y="4431"/>
                </a:cubicBezTo>
                <a:cubicBezTo>
                  <a:pt x="6029" y="4542"/>
                  <a:pt x="6029" y="4542"/>
                  <a:pt x="6029" y="4542"/>
                </a:cubicBezTo>
                <a:cubicBezTo>
                  <a:pt x="6074" y="4431"/>
                  <a:pt x="6074" y="4431"/>
                  <a:pt x="6074" y="4431"/>
                </a:cubicBezTo>
                <a:cubicBezTo>
                  <a:pt x="6029" y="4542"/>
                  <a:pt x="6029" y="4542"/>
                  <a:pt x="6029" y="4542"/>
                </a:cubicBezTo>
                <a:cubicBezTo>
                  <a:pt x="6029" y="4652"/>
                  <a:pt x="6029" y="4652"/>
                  <a:pt x="6029" y="4652"/>
                </a:cubicBezTo>
                <a:cubicBezTo>
                  <a:pt x="6074" y="4726"/>
                  <a:pt x="6074" y="4726"/>
                  <a:pt x="6074" y="4726"/>
                </a:cubicBezTo>
                <a:cubicBezTo>
                  <a:pt x="6029" y="4652"/>
                  <a:pt x="6029" y="4652"/>
                  <a:pt x="6029" y="4652"/>
                </a:cubicBezTo>
                <a:cubicBezTo>
                  <a:pt x="5984" y="4837"/>
                  <a:pt x="5984" y="4837"/>
                  <a:pt x="5984" y="4837"/>
                </a:cubicBezTo>
                <a:cubicBezTo>
                  <a:pt x="5910" y="4837"/>
                  <a:pt x="5910" y="4837"/>
                  <a:pt x="5910" y="4837"/>
                </a:cubicBezTo>
                <a:cubicBezTo>
                  <a:pt x="5835" y="4431"/>
                  <a:pt x="5835" y="4431"/>
                  <a:pt x="5835" y="4431"/>
                </a:cubicBezTo>
                <a:cubicBezTo>
                  <a:pt x="5672" y="4431"/>
                  <a:pt x="5672" y="4431"/>
                  <a:pt x="5672" y="4431"/>
                </a:cubicBezTo>
                <a:cubicBezTo>
                  <a:pt x="5627" y="4320"/>
                  <a:pt x="5627" y="4320"/>
                  <a:pt x="5627" y="4320"/>
                </a:cubicBezTo>
                <a:cubicBezTo>
                  <a:pt x="5270" y="4098"/>
                  <a:pt x="5270" y="4098"/>
                  <a:pt x="5270" y="4098"/>
                </a:cubicBezTo>
                <a:cubicBezTo>
                  <a:pt x="5225" y="3988"/>
                  <a:pt x="5225" y="3988"/>
                  <a:pt x="5225" y="3988"/>
                </a:cubicBezTo>
                <a:cubicBezTo>
                  <a:pt x="5180" y="3914"/>
                  <a:pt x="5180" y="3914"/>
                  <a:pt x="5180" y="3914"/>
                </a:cubicBezTo>
                <a:cubicBezTo>
                  <a:pt x="5106" y="3914"/>
                  <a:pt x="5106" y="3914"/>
                  <a:pt x="5106" y="3914"/>
                </a:cubicBezTo>
                <a:cubicBezTo>
                  <a:pt x="5106" y="3582"/>
                  <a:pt x="5106" y="3582"/>
                  <a:pt x="5106" y="3582"/>
                </a:cubicBezTo>
                <a:cubicBezTo>
                  <a:pt x="5225" y="3175"/>
                  <a:pt x="5225" y="3175"/>
                  <a:pt x="5225" y="3175"/>
                </a:cubicBezTo>
                <a:cubicBezTo>
                  <a:pt x="5106" y="3582"/>
                  <a:pt x="5106" y="3582"/>
                  <a:pt x="5106" y="3582"/>
                </a:cubicBezTo>
                <a:cubicBezTo>
                  <a:pt x="5300" y="3175"/>
                  <a:pt x="5300" y="3175"/>
                  <a:pt x="5300" y="3175"/>
                </a:cubicBezTo>
                <a:cubicBezTo>
                  <a:pt x="5300" y="3065"/>
                  <a:pt x="5300" y="3065"/>
                  <a:pt x="5300" y="3065"/>
                </a:cubicBezTo>
                <a:cubicBezTo>
                  <a:pt x="5136" y="2954"/>
                  <a:pt x="5136" y="2954"/>
                  <a:pt x="5136" y="2954"/>
                </a:cubicBezTo>
                <a:cubicBezTo>
                  <a:pt x="5300" y="3065"/>
                  <a:pt x="5300" y="3065"/>
                  <a:pt x="5300" y="3065"/>
                </a:cubicBezTo>
                <a:cubicBezTo>
                  <a:pt x="5508" y="2917"/>
                  <a:pt x="5508" y="2917"/>
                  <a:pt x="5508" y="2917"/>
                </a:cubicBezTo>
                <a:cubicBezTo>
                  <a:pt x="5508" y="2843"/>
                  <a:pt x="5508" y="2843"/>
                  <a:pt x="5508" y="2843"/>
                </a:cubicBezTo>
                <a:cubicBezTo>
                  <a:pt x="5508" y="2917"/>
                  <a:pt x="5508" y="2917"/>
                  <a:pt x="5508" y="2917"/>
                </a:cubicBezTo>
                <a:cubicBezTo>
                  <a:pt x="5300" y="3065"/>
                  <a:pt x="5300" y="3065"/>
                  <a:pt x="5300" y="3065"/>
                </a:cubicBezTo>
                <a:cubicBezTo>
                  <a:pt x="5300" y="3175"/>
                  <a:pt x="5300" y="3175"/>
                  <a:pt x="5300" y="3175"/>
                </a:cubicBezTo>
                <a:cubicBezTo>
                  <a:pt x="5508" y="3065"/>
                  <a:pt x="5508" y="3065"/>
                  <a:pt x="5508" y="3065"/>
                </a:cubicBezTo>
                <a:cubicBezTo>
                  <a:pt x="5553" y="2843"/>
                  <a:pt x="5553" y="2843"/>
                  <a:pt x="5553" y="2843"/>
                </a:cubicBezTo>
                <a:cubicBezTo>
                  <a:pt x="5553" y="2732"/>
                  <a:pt x="5553" y="2732"/>
                  <a:pt x="5553" y="2732"/>
                </a:cubicBezTo>
                <a:cubicBezTo>
                  <a:pt x="5389" y="2732"/>
                  <a:pt x="5389" y="2732"/>
                  <a:pt x="5389" y="2732"/>
                </a:cubicBezTo>
                <a:cubicBezTo>
                  <a:pt x="5553" y="2732"/>
                  <a:pt x="5553" y="2732"/>
                  <a:pt x="5553" y="2732"/>
                </a:cubicBezTo>
                <a:cubicBezTo>
                  <a:pt x="5701" y="2548"/>
                  <a:pt x="5701" y="2548"/>
                  <a:pt x="5701" y="2548"/>
                </a:cubicBezTo>
                <a:cubicBezTo>
                  <a:pt x="5746" y="2658"/>
                  <a:pt x="5746" y="2658"/>
                  <a:pt x="5746" y="2658"/>
                </a:cubicBezTo>
                <a:cubicBezTo>
                  <a:pt x="5791" y="2658"/>
                  <a:pt x="5791" y="2658"/>
                  <a:pt x="5791" y="2658"/>
                </a:cubicBezTo>
                <a:cubicBezTo>
                  <a:pt x="5835" y="2658"/>
                  <a:pt x="5835" y="2658"/>
                  <a:pt x="5835" y="2658"/>
                </a:cubicBezTo>
                <a:cubicBezTo>
                  <a:pt x="5865" y="2437"/>
                  <a:pt x="5865" y="2437"/>
                  <a:pt x="5865" y="2437"/>
                </a:cubicBezTo>
                <a:cubicBezTo>
                  <a:pt x="5835" y="2658"/>
                  <a:pt x="5835" y="2658"/>
                  <a:pt x="5835" y="2658"/>
                </a:cubicBezTo>
                <a:cubicBezTo>
                  <a:pt x="5910" y="2622"/>
                  <a:pt x="5910" y="2622"/>
                  <a:pt x="5910" y="2622"/>
                </a:cubicBezTo>
                <a:cubicBezTo>
                  <a:pt x="5865" y="2437"/>
                  <a:pt x="5865" y="2437"/>
                  <a:pt x="5865" y="2437"/>
                </a:cubicBezTo>
                <a:cubicBezTo>
                  <a:pt x="5910" y="2215"/>
                  <a:pt x="5910" y="2215"/>
                  <a:pt x="5910" y="2215"/>
                </a:cubicBezTo>
                <a:cubicBezTo>
                  <a:pt x="5835" y="2215"/>
                  <a:pt x="5835" y="2215"/>
                  <a:pt x="5835" y="2215"/>
                </a:cubicBezTo>
                <a:cubicBezTo>
                  <a:pt x="5672" y="2326"/>
                  <a:pt x="5672" y="2326"/>
                  <a:pt x="5672" y="2326"/>
                </a:cubicBezTo>
                <a:cubicBezTo>
                  <a:pt x="5627" y="2437"/>
                  <a:pt x="5627" y="2437"/>
                  <a:pt x="5627" y="2437"/>
                </a:cubicBezTo>
                <a:cubicBezTo>
                  <a:pt x="5582" y="2548"/>
                  <a:pt x="5582" y="2548"/>
                  <a:pt x="5582" y="2548"/>
                </a:cubicBezTo>
                <a:cubicBezTo>
                  <a:pt x="5508" y="2548"/>
                  <a:pt x="5508" y="2548"/>
                  <a:pt x="5508" y="2548"/>
                </a:cubicBezTo>
                <a:cubicBezTo>
                  <a:pt x="5508" y="2326"/>
                  <a:pt x="5508" y="2326"/>
                  <a:pt x="5508" y="2326"/>
                </a:cubicBezTo>
                <a:cubicBezTo>
                  <a:pt x="5463" y="2215"/>
                  <a:pt x="5463" y="2215"/>
                  <a:pt x="5463" y="2215"/>
                </a:cubicBezTo>
                <a:cubicBezTo>
                  <a:pt x="5389" y="2326"/>
                  <a:pt x="5389" y="2326"/>
                  <a:pt x="5389" y="2326"/>
                </a:cubicBezTo>
                <a:cubicBezTo>
                  <a:pt x="5300" y="2215"/>
                  <a:pt x="5300" y="2215"/>
                  <a:pt x="5300" y="2215"/>
                </a:cubicBezTo>
                <a:cubicBezTo>
                  <a:pt x="5270" y="2105"/>
                  <a:pt x="5270" y="2105"/>
                  <a:pt x="5270" y="2105"/>
                </a:cubicBezTo>
                <a:cubicBezTo>
                  <a:pt x="5225" y="1994"/>
                  <a:pt x="5225" y="1994"/>
                  <a:pt x="5225" y="1994"/>
                </a:cubicBezTo>
                <a:cubicBezTo>
                  <a:pt x="5180" y="1920"/>
                  <a:pt x="5180" y="1920"/>
                  <a:pt x="5180" y="1920"/>
                </a:cubicBezTo>
                <a:cubicBezTo>
                  <a:pt x="5061" y="1920"/>
                  <a:pt x="5061" y="1920"/>
                  <a:pt x="5061" y="1920"/>
                </a:cubicBezTo>
                <a:cubicBezTo>
                  <a:pt x="5017" y="1920"/>
                  <a:pt x="5017" y="1920"/>
                  <a:pt x="5017" y="1920"/>
                </a:cubicBezTo>
                <a:cubicBezTo>
                  <a:pt x="4987" y="1809"/>
                  <a:pt x="4987" y="1809"/>
                  <a:pt x="4987" y="1809"/>
                </a:cubicBezTo>
                <a:cubicBezTo>
                  <a:pt x="4778" y="1809"/>
                  <a:pt x="4778" y="1809"/>
                  <a:pt x="4778" y="1809"/>
                </a:cubicBezTo>
                <a:cubicBezTo>
                  <a:pt x="4987" y="1920"/>
                  <a:pt x="4987" y="1920"/>
                  <a:pt x="4987" y="1920"/>
                </a:cubicBezTo>
                <a:cubicBezTo>
                  <a:pt x="4942" y="2105"/>
                  <a:pt x="4942" y="2105"/>
                  <a:pt x="4942" y="2105"/>
                </a:cubicBezTo>
                <a:cubicBezTo>
                  <a:pt x="5017" y="2215"/>
                  <a:pt x="5017" y="2215"/>
                  <a:pt x="5017" y="2215"/>
                </a:cubicBezTo>
                <a:cubicBezTo>
                  <a:pt x="5136" y="2326"/>
                  <a:pt x="5136" y="2326"/>
                  <a:pt x="5136" y="2326"/>
                </a:cubicBezTo>
                <a:cubicBezTo>
                  <a:pt x="5180" y="2105"/>
                  <a:pt x="5180" y="2105"/>
                  <a:pt x="5180" y="2105"/>
                </a:cubicBezTo>
                <a:cubicBezTo>
                  <a:pt x="5136" y="2326"/>
                  <a:pt x="5136" y="2326"/>
                  <a:pt x="5136" y="2326"/>
                </a:cubicBezTo>
                <a:cubicBezTo>
                  <a:pt x="5061" y="2437"/>
                  <a:pt x="5061" y="2437"/>
                  <a:pt x="5061" y="2437"/>
                </a:cubicBezTo>
                <a:cubicBezTo>
                  <a:pt x="5061" y="2548"/>
                  <a:pt x="5061" y="2548"/>
                  <a:pt x="5061" y="2548"/>
                </a:cubicBezTo>
                <a:cubicBezTo>
                  <a:pt x="5017" y="2548"/>
                  <a:pt x="5017" y="2548"/>
                  <a:pt x="5017" y="2548"/>
                </a:cubicBezTo>
                <a:cubicBezTo>
                  <a:pt x="5017" y="2215"/>
                  <a:pt x="5017" y="2215"/>
                  <a:pt x="5017" y="2215"/>
                </a:cubicBezTo>
                <a:cubicBezTo>
                  <a:pt x="4942" y="2105"/>
                  <a:pt x="4942" y="2105"/>
                  <a:pt x="4942" y="2105"/>
                </a:cubicBezTo>
                <a:cubicBezTo>
                  <a:pt x="4853" y="2105"/>
                  <a:pt x="4853" y="2105"/>
                  <a:pt x="4853" y="2105"/>
                </a:cubicBezTo>
                <a:cubicBezTo>
                  <a:pt x="4898" y="2437"/>
                  <a:pt x="4898" y="2437"/>
                  <a:pt x="4898" y="2437"/>
                </a:cubicBezTo>
                <a:cubicBezTo>
                  <a:pt x="4496" y="2437"/>
                  <a:pt x="4496" y="2437"/>
                  <a:pt x="4496" y="2437"/>
                </a:cubicBezTo>
                <a:cubicBezTo>
                  <a:pt x="4362" y="2326"/>
                  <a:pt x="4362" y="2326"/>
                  <a:pt x="4362" y="2326"/>
                </a:cubicBezTo>
                <a:cubicBezTo>
                  <a:pt x="4406" y="2215"/>
                  <a:pt x="4406" y="2215"/>
                  <a:pt x="4406" y="2215"/>
                </a:cubicBezTo>
                <a:cubicBezTo>
                  <a:pt x="4377" y="2105"/>
                  <a:pt x="4377" y="2105"/>
                  <a:pt x="4377" y="2105"/>
                </a:cubicBezTo>
                <a:cubicBezTo>
                  <a:pt x="4347" y="2142"/>
                  <a:pt x="4347" y="2178"/>
                  <a:pt x="4347" y="2215"/>
                </a:cubicBezTo>
                <a:cubicBezTo>
                  <a:pt x="4347" y="2215"/>
                  <a:pt x="4347" y="2215"/>
                  <a:pt x="4347" y="2215"/>
                </a:cubicBezTo>
                <a:cubicBezTo>
                  <a:pt x="4347" y="2178"/>
                  <a:pt x="4347" y="2142"/>
                  <a:pt x="4377" y="2105"/>
                </a:cubicBezTo>
                <a:cubicBezTo>
                  <a:pt x="4406" y="2215"/>
                  <a:pt x="4406" y="2215"/>
                  <a:pt x="4406" y="2215"/>
                </a:cubicBezTo>
                <a:cubicBezTo>
                  <a:pt x="4496" y="2215"/>
                  <a:pt x="4496" y="2215"/>
                  <a:pt x="4496" y="2215"/>
                </a:cubicBezTo>
                <a:cubicBezTo>
                  <a:pt x="4615" y="2215"/>
                  <a:pt x="4615" y="2215"/>
                  <a:pt x="4615" y="2215"/>
                </a:cubicBezTo>
                <a:cubicBezTo>
                  <a:pt x="4496" y="2215"/>
                  <a:pt x="4496" y="2215"/>
                  <a:pt x="4496" y="2215"/>
                </a:cubicBezTo>
                <a:cubicBezTo>
                  <a:pt x="4496" y="2326"/>
                  <a:pt x="4511" y="2363"/>
                  <a:pt x="4525" y="2363"/>
                </a:cubicBezTo>
                <a:cubicBezTo>
                  <a:pt x="4585" y="2363"/>
                  <a:pt x="4689" y="2031"/>
                  <a:pt x="4689" y="1994"/>
                </a:cubicBezTo>
                <a:cubicBezTo>
                  <a:pt x="4615" y="1994"/>
                  <a:pt x="4615" y="1994"/>
                  <a:pt x="4615" y="1994"/>
                </a:cubicBezTo>
                <a:cubicBezTo>
                  <a:pt x="4496" y="1809"/>
                  <a:pt x="4496" y="1809"/>
                  <a:pt x="4496" y="1809"/>
                </a:cubicBezTo>
                <a:cubicBezTo>
                  <a:pt x="4377" y="1588"/>
                  <a:pt x="4377" y="1588"/>
                  <a:pt x="4377" y="1588"/>
                </a:cubicBezTo>
                <a:cubicBezTo>
                  <a:pt x="4332" y="1588"/>
                  <a:pt x="4332" y="1588"/>
                  <a:pt x="4332" y="1588"/>
                </a:cubicBezTo>
                <a:cubicBezTo>
                  <a:pt x="4332" y="1920"/>
                  <a:pt x="4332" y="1920"/>
                  <a:pt x="4332" y="1920"/>
                </a:cubicBezTo>
                <a:cubicBezTo>
                  <a:pt x="4332" y="1588"/>
                  <a:pt x="4332" y="1588"/>
                  <a:pt x="4332" y="1588"/>
                </a:cubicBezTo>
                <a:cubicBezTo>
                  <a:pt x="4287" y="1698"/>
                  <a:pt x="4287" y="1698"/>
                  <a:pt x="4287" y="1698"/>
                </a:cubicBezTo>
                <a:cubicBezTo>
                  <a:pt x="4213" y="1698"/>
                  <a:pt x="4213" y="1698"/>
                  <a:pt x="4213" y="1698"/>
                </a:cubicBezTo>
                <a:cubicBezTo>
                  <a:pt x="4094" y="1698"/>
                  <a:pt x="4094" y="1698"/>
                  <a:pt x="4094" y="1698"/>
                </a:cubicBezTo>
                <a:cubicBezTo>
                  <a:pt x="3930" y="1588"/>
                  <a:pt x="3930" y="1588"/>
                  <a:pt x="3930" y="1588"/>
                </a:cubicBezTo>
                <a:cubicBezTo>
                  <a:pt x="3841" y="1588"/>
                  <a:pt x="3841" y="1588"/>
                  <a:pt x="3841" y="1588"/>
                </a:cubicBezTo>
                <a:cubicBezTo>
                  <a:pt x="3722" y="1809"/>
                  <a:pt x="3722" y="1809"/>
                  <a:pt x="3722" y="1809"/>
                </a:cubicBezTo>
                <a:cubicBezTo>
                  <a:pt x="3722" y="1809"/>
                  <a:pt x="3722" y="1809"/>
                  <a:pt x="3722" y="1809"/>
                </a:cubicBezTo>
                <a:cubicBezTo>
                  <a:pt x="3841" y="1588"/>
                  <a:pt x="3841" y="1588"/>
                  <a:pt x="3841" y="1588"/>
                </a:cubicBezTo>
                <a:cubicBezTo>
                  <a:pt x="3766" y="1477"/>
                  <a:pt x="3766" y="1477"/>
                  <a:pt x="3766" y="1477"/>
                </a:cubicBezTo>
                <a:moveTo>
                  <a:pt x="3766" y="1477"/>
                </a:moveTo>
                <a:cubicBezTo>
                  <a:pt x="3692" y="1477"/>
                  <a:pt x="3692" y="1477"/>
                  <a:pt x="3692" y="1477"/>
                </a:cubicBezTo>
                <a:cubicBezTo>
                  <a:pt x="3409" y="1477"/>
                  <a:pt x="3409" y="1477"/>
                  <a:pt x="3409" y="1477"/>
                </a:cubicBezTo>
                <a:cubicBezTo>
                  <a:pt x="3320" y="1588"/>
                  <a:pt x="3320" y="1588"/>
                  <a:pt x="3320" y="1588"/>
                </a:cubicBezTo>
                <a:cubicBezTo>
                  <a:pt x="3275" y="1698"/>
                  <a:pt x="3275" y="1698"/>
                  <a:pt x="3275" y="1698"/>
                </a:cubicBezTo>
                <a:cubicBezTo>
                  <a:pt x="3275" y="1809"/>
                  <a:pt x="3275" y="1809"/>
                  <a:pt x="3275" y="1809"/>
                </a:cubicBezTo>
                <a:cubicBezTo>
                  <a:pt x="3528" y="1920"/>
                  <a:pt x="3528" y="1920"/>
                  <a:pt x="3528" y="1920"/>
                </a:cubicBezTo>
                <a:cubicBezTo>
                  <a:pt x="3558" y="1698"/>
                  <a:pt x="3558" y="1698"/>
                  <a:pt x="3558" y="1698"/>
                </a:cubicBezTo>
                <a:cubicBezTo>
                  <a:pt x="3647" y="1698"/>
                  <a:pt x="3647" y="1698"/>
                  <a:pt x="3647" y="1698"/>
                </a:cubicBezTo>
                <a:cubicBezTo>
                  <a:pt x="3766" y="1477"/>
                  <a:pt x="3766" y="1477"/>
                  <a:pt x="3766" y="1477"/>
                </a:cubicBezTo>
                <a:moveTo>
                  <a:pt x="4778" y="1477"/>
                </a:moveTo>
                <a:cubicBezTo>
                  <a:pt x="4615" y="1588"/>
                  <a:pt x="4615" y="1588"/>
                  <a:pt x="4615" y="1588"/>
                </a:cubicBezTo>
                <a:cubicBezTo>
                  <a:pt x="4659" y="1772"/>
                  <a:pt x="4659" y="1809"/>
                  <a:pt x="4659" y="1809"/>
                </a:cubicBezTo>
                <a:cubicBezTo>
                  <a:pt x="4659" y="1809"/>
                  <a:pt x="4674" y="1809"/>
                  <a:pt x="4674" y="1809"/>
                </a:cubicBezTo>
                <a:cubicBezTo>
                  <a:pt x="4689" y="1809"/>
                  <a:pt x="4704" y="1809"/>
                  <a:pt x="4719" y="1809"/>
                </a:cubicBezTo>
                <a:cubicBezTo>
                  <a:pt x="4734" y="1809"/>
                  <a:pt x="4749" y="1809"/>
                  <a:pt x="4778" y="1809"/>
                </a:cubicBezTo>
                <a:cubicBezTo>
                  <a:pt x="4778" y="1477"/>
                  <a:pt x="4778" y="1477"/>
                  <a:pt x="4778" y="1477"/>
                </a:cubicBezTo>
                <a:moveTo>
                  <a:pt x="4942" y="1477"/>
                </a:moveTo>
                <a:cubicBezTo>
                  <a:pt x="4778" y="1477"/>
                  <a:pt x="4778" y="1477"/>
                  <a:pt x="4778" y="1477"/>
                </a:cubicBezTo>
                <a:cubicBezTo>
                  <a:pt x="4778" y="1809"/>
                  <a:pt x="4778" y="1809"/>
                  <a:pt x="4778" y="1809"/>
                </a:cubicBezTo>
                <a:cubicBezTo>
                  <a:pt x="4987" y="1809"/>
                  <a:pt x="4987" y="1809"/>
                  <a:pt x="4987" y="1809"/>
                </a:cubicBezTo>
                <a:cubicBezTo>
                  <a:pt x="4942" y="1477"/>
                  <a:pt x="4942" y="1477"/>
                  <a:pt x="4942" y="1477"/>
                </a:cubicBezTo>
                <a:moveTo>
                  <a:pt x="5106" y="1698"/>
                </a:moveTo>
                <a:cubicBezTo>
                  <a:pt x="5106" y="1698"/>
                  <a:pt x="5106" y="1698"/>
                  <a:pt x="5106" y="1698"/>
                </a:cubicBezTo>
                <a:moveTo>
                  <a:pt x="5300" y="1477"/>
                </a:moveTo>
                <a:cubicBezTo>
                  <a:pt x="5300" y="1477"/>
                  <a:pt x="5300" y="1477"/>
                  <a:pt x="5300" y="1477"/>
                </a:cubicBezTo>
                <a:moveTo>
                  <a:pt x="5344" y="1477"/>
                </a:moveTo>
                <a:cubicBezTo>
                  <a:pt x="5300" y="1477"/>
                  <a:pt x="5300" y="1477"/>
                  <a:pt x="5300" y="1477"/>
                </a:cubicBezTo>
                <a:cubicBezTo>
                  <a:pt x="5106" y="1477"/>
                  <a:pt x="5106" y="1477"/>
                  <a:pt x="5106" y="1477"/>
                </a:cubicBezTo>
                <a:cubicBezTo>
                  <a:pt x="5061" y="1698"/>
                  <a:pt x="5061" y="1698"/>
                  <a:pt x="5061" y="1698"/>
                </a:cubicBezTo>
                <a:cubicBezTo>
                  <a:pt x="5106" y="1698"/>
                  <a:pt x="5106" y="1698"/>
                  <a:pt x="5106" y="1698"/>
                </a:cubicBezTo>
                <a:cubicBezTo>
                  <a:pt x="5061" y="1698"/>
                  <a:pt x="5061" y="1698"/>
                  <a:pt x="5061" y="1698"/>
                </a:cubicBezTo>
                <a:cubicBezTo>
                  <a:pt x="5061" y="1809"/>
                  <a:pt x="5061" y="1809"/>
                  <a:pt x="5061" y="1809"/>
                </a:cubicBezTo>
                <a:cubicBezTo>
                  <a:pt x="5017" y="1920"/>
                  <a:pt x="5017" y="1920"/>
                  <a:pt x="5017" y="1920"/>
                </a:cubicBezTo>
                <a:cubicBezTo>
                  <a:pt x="5061" y="1920"/>
                  <a:pt x="5061" y="1920"/>
                  <a:pt x="5061" y="1920"/>
                </a:cubicBezTo>
                <a:cubicBezTo>
                  <a:pt x="5061" y="1809"/>
                  <a:pt x="5061" y="1809"/>
                  <a:pt x="5061" y="1809"/>
                </a:cubicBezTo>
                <a:cubicBezTo>
                  <a:pt x="5061" y="1920"/>
                  <a:pt x="5061" y="1920"/>
                  <a:pt x="5061" y="1920"/>
                </a:cubicBezTo>
                <a:cubicBezTo>
                  <a:pt x="5180" y="1920"/>
                  <a:pt x="5180" y="1920"/>
                  <a:pt x="5180" y="1920"/>
                </a:cubicBezTo>
                <a:cubicBezTo>
                  <a:pt x="5136" y="1698"/>
                  <a:pt x="5136" y="1698"/>
                  <a:pt x="5136" y="1698"/>
                </a:cubicBezTo>
                <a:cubicBezTo>
                  <a:pt x="5300" y="1698"/>
                  <a:pt x="5300" y="1698"/>
                  <a:pt x="5300" y="1698"/>
                </a:cubicBezTo>
                <a:cubicBezTo>
                  <a:pt x="5344" y="1477"/>
                  <a:pt x="5344" y="1477"/>
                  <a:pt x="5344" y="1477"/>
                </a:cubicBezTo>
                <a:moveTo>
                  <a:pt x="5672" y="1477"/>
                </a:moveTo>
                <a:cubicBezTo>
                  <a:pt x="5672" y="1477"/>
                  <a:pt x="5672" y="1477"/>
                  <a:pt x="5672" y="1477"/>
                </a:cubicBezTo>
                <a:moveTo>
                  <a:pt x="4496" y="1477"/>
                </a:moveTo>
                <a:cubicBezTo>
                  <a:pt x="4377" y="1588"/>
                  <a:pt x="4377" y="1588"/>
                  <a:pt x="4377" y="1588"/>
                </a:cubicBezTo>
                <a:cubicBezTo>
                  <a:pt x="4496" y="1809"/>
                  <a:pt x="4496" y="1809"/>
                  <a:pt x="4496" y="1809"/>
                </a:cubicBezTo>
                <a:cubicBezTo>
                  <a:pt x="4496" y="1477"/>
                  <a:pt x="4496" y="1477"/>
                  <a:pt x="4496" y="1477"/>
                </a:cubicBezTo>
                <a:moveTo>
                  <a:pt x="6520" y="2732"/>
                </a:moveTo>
                <a:cubicBezTo>
                  <a:pt x="6520" y="2548"/>
                  <a:pt x="6520" y="2548"/>
                  <a:pt x="6520" y="2548"/>
                </a:cubicBezTo>
                <a:cubicBezTo>
                  <a:pt x="6520" y="2732"/>
                  <a:pt x="6520" y="2732"/>
                  <a:pt x="6520" y="2732"/>
                </a:cubicBezTo>
                <a:cubicBezTo>
                  <a:pt x="6639" y="2732"/>
                  <a:pt x="6639" y="2732"/>
                  <a:pt x="6639" y="2732"/>
                </a:cubicBezTo>
                <a:cubicBezTo>
                  <a:pt x="6520" y="2732"/>
                  <a:pt x="6520" y="2732"/>
                  <a:pt x="6520" y="2732"/>
                </a:cubicBezTo>
                <a:moveTo>
                  <a:pt x="5999" y="1477"/>
                </a:moveTo>
                <a:cubicBezTo>
                  <a:pt x="5925" y="1477"/>
                  <a:pt x="5821" y="1477"/>
                  <a:pt x="5791" y="1477"/>
                </a:cubicBezTo>
                <a:cubicBezTo>
                  <a:pt x="5791" y="1588"/>
                  <a:pt x="5791" y="1588"/>
                  <a:pt x="5791" y="1588"/>
                </a:cubicBezTo>
                <a:cubicBezTo>
                  <a:pt x="5910" y="1588"/>
                  <a:pt x="5910" y="1588"/>
                  <a:pt x="5910" y="1588"/>
                </a:cubicBezTo>
                <a:cubicBezTo>
                  <a:pt x="5910" y="1809"/>
                  <a:pt x="5910" y="1809"/>
                  <a:pt x="5910" y="1809"/>
                </a:cubicBezTo>
                <a:cubicBezTo>
                  <a:pt x="6118" y="1809"/>
                  <a:pt x="6118" y="1809"/>
                  <a:pt x="6118" y="1809"/>
                </a:cubicBezTo>
                <a:cubicBezTo>
                  <a:pt x="5910" y="1809"/>
                  <a:pt x="5910" y="1809"/>
                  <a:pt x="5910" y="1809"/>
                </a:cubicBezTo>
                <a:cubicBezTo>
                  <a:pt x="5910" y="1588"/>
                  <a:pt x="5910" y="1588"/>
                  <a:pt x="5910" y="1588"/>
                </a:cubicBezTo>
                <a:cubicBezTo>
                  <a:pt x="5791" y="1588"/>
                  <a:pt x="5791" y="1588"/>
                  <a:pt x="5791" y="1588"/>
                </a:cubicBezTo>
                <a:cubicBezTo>
                  <a:pt x="5746" y="1588"/>
                  <a:pt x="5746" y="1588"/>
                  <a:pt x="5746" y="1588"/>
                </a:cubicBezTo>
                <a:cubicBezTo>
                  <a:pt x="5701" y="1994"/>
                  <a:pt x="5701" y="1994"/>
                  <a:pt x="5701" y="1994"/>
                </a:cubicBezTo>
                <a:cubicBezTo>
                  <a:pt x="5746" y="1588"/>
                  <a:pt x="5746" y="1588"/>
                  <a:pt x="5746" y="1588"/>
                </a:cubicBezTo>
                <a:cubicBezTo>
                  <a:pt x="5672" y="1588"/>
                  <a:pt x="5672" y="1588"/>
                  <a:pt x="5672" y="1588"/>
                </a:cubicBezTo>
                <a:cubicBezTo>
                  <a:pt x="5642" y="1809"/>
                  <a:pt x="5642" y="1809"/>
                  <a:pt x="5642" y="1809"/>
                </a:cubicBezTo>
                <a:cubicBezTo>
                  <a:pt x="5672" y="1477"/>
                  <a:pt x="5672" y="1477"/>
                  <a:pt x="5672" y="1477"/>
                </a:cubicBezTo>
                <a:cubicBezTo>
                  <a:pt x="5508" y="1588"/>
                  <a:pt x="5508" y="1588"/>
                  <a:pt x="5508" y="1588"/>
                </a:cubicBezTo>
                <a:cubicBezTo>
                  <a:pt x="5582" y="1588"/>
                  <a:pt x="5582" y="1588"/>
                  <a:pt x="5582" y="1588"/>
                </a:cubicBezTo>
                <a:cubicBezTo>
                  <a:pt x="5672" y="1994"/>
                  <a:pt x="5672" y="1994"/>
                  <a:pt x="5672" y="1994"/>
                </a:cubicBezTo>
                <a:cubicBezTo>
                  <a:pt x="5582" y="1588"/>
                  <a:pt x="5582" y="1588"/>
                  <a:pt x="5582" y="1588"/>
                </a:cubicBezTo>
                <a:cubicBezTo>
                  <a:pt x="5508" y="1588"/>
                  <a:pt x="5508" y="1588"/>
                  <a:pt x="5508" y="1588"/>
                </a:cubicBezTo>
                <a:cubicBezTo>
                  <a:pt x="5463" y="1588"/>
                  <a:pt x="5463" y="1588"/>
                  <a:pt x="5463" y="1588"/>
                </a:cubicBezTo>
                <a:cubicBezTo>
                  <a:pt x="5419" y="1698"/>
                  <a:pt x="5419" y="1698"/>
                  <a:pt x="5419" y="1698"/>
                </a:cubicBezTo>
                <a:cubicBezTo>
                  <a:pt x="5419" y="1920"/>
                  <a:pt x="5419" y="1920"/>
                  <a:pt x="5419" y="1920"/>
                </a:cubicBezTo>
                <a:cubicBezTo>
                  <a:pt x="5419" y="1698"/>
                  <a:pt x="5419" y="1698"/>
                  <a:pt x="5419" y="1698"/>
                </a:cubicBezTo>
                <a:cubicBezTo>
                  <a:pt x="5419" y="1920"/>
                  <a:pt x="5419" y="1920"/>
                  <a:pt x="5419" y="1920"/>
                </a:cubicBezTo>
                <a:cubicBezTo>
                  <a:pt x="5463" y="2105"/>
                  <a:pt x="5463" y="2105"/>
                  <a:pt x="5463" y="2105"/>
                </a:cubicBezTo>
                <a:cubicBezTo>
                  <a:pt x="5553" y="2105"/>
                  <a:pt x="5553" y="2105"/>
                  <a:pt x="5553" y="2105"/>
                </a:cubicBezTo>
                <a:cubicBezTo>
                  <a:pt x="5672" y="2105"/>
                  <a:pt x="5672" y="2105"/>
                  <a:pt x="5672" y="2105"/>
                </a:cubicBezTo>
                <a:cubicBezTo>
                  <a:pt x="5672" y="2326"/>
                  <a:pt x="5672" y="2326"/>
                  <a:pt x="5672" y="2326"/>
                </a:cubicBezTo>
                <a:cubicBezTo>
                  <a:pt x="5835" y="2215"/>
                  <a:pt x="5835" y="2215"/>
                  <a:pt x="5835" y="2215"/>
                </a:cubicBezTo>
                <a:cubicBezTo>
                  <a:pt x="6193" y="2105"/>
                  <a:pt x="6193" y="2105"/>
                  <a:pt x="6193" y="2105"/>
                </a:cubicBezTo>
                <a:cubicBezTo>
                  <a:pt x="6237" y="2215"/>
                  <a:pt x="6237" y="2215"/>
                  <a:pt x="6237" y="2215"/>
                </a:cubicBezTo>
                <a:cubicBezTo>
                  <a:pt x="6193" y="2105"/>
                  <a:pt x="6193" y="2105"/>
                  <a:pt x="6193" y="2105"/>
                </a:cubicBezTo>
                <a:cubicBezTo>
                  <a:pt x="6237" y="2215"/>
                  <a:pt x="6237" y="2215"/>
                  <a:pt x="6237" y="2215"/>
                </a:cubicBezTo>
                <a:cubicBezTo>
                  <a:pt x="6267" y="2215"/>
                  <a:pt x="6267" y="2215"/>
                  <a:pt x="6267" y="2215"/>
                </a:cubicBezTo>
                <a:cubicBezTo>
                  <a:pt x="6356" y="2326"/>
                  <a:pt x="6356" y="2326"/>
                  <a:pt x="6356" y="2326"/>
                </a:cubicBezTo>
                <a:cubicBezTo>
                  <a:pt x="6446" y="2437"/>
                  <a:pt x="6446" y="2437"/>
                  <a:pt x="6446" y="2437"/>
                </a:cubicBezTo>
                <a:cubicBezTo>
                  <a:pt x="6401" y="2658"/>
                  <a:pt x="6401" y="2658"/>
                  <a:pt x="6401" y="2658"/>
                </a:cubicBezTo>
                <a:cubicBezTo>
                  <a:pt x="6401" y="2954"/>
                  <a:pt x="6401" y="2954"/>
                  <a:pt x="6401" y="2954"/>
                </a:cubicBezTo>
                <a:cubicBezTo>
                  <a:pt x="6684" y="3286"/>
                  <a:pt x="6684" y="3286"/>
                  <a:pt x="6684" y="3286"/>
                </a:cubicBezTo>
                <a:cubicBezTo>
                  <a:pt x="6684" y="3028"/>
                  <a:pt x="6684" y="3028"/>
                  <a:pt x="6684" y="3028"/>
                </a:cubicBezTo>
                <a:cubicBezTo>
                  <a:pt x="6848" y="3175"/>
                  <a:pt x="6848" y="3175"/>
                  <a:pt x="6848" y="3175"/>
                </a:cubicBezTo>
                <a:cubicBezTo>
                  <a:pt x="6877" y="3065"/>
                  <a:pt x="6877" y="3065"/>
                  <a:pt x="6877" y="3065"/>
                </a:cubicBezTo>
                <a:cubicBezTo>
                  <a:pt x="6758" y="2843"/>
                  <a:pt x="6758" y="2843"/>
                  <a:pt x="6758" y="2843"/>
                </a:cubicBezTo>
                <a:cubicBezTo>
                  <a:pt x="6758" y="2658"/>
                  <a:pt x="6758" y="2658"/>
                  <a:pt x="6758" y="2658"/>
                </a:cubicBezTo>
                <a:cubicBezTo>
                  <a:pt x="6684" y="2658"/>
                  <a:pt x="6684" y="2658"/>
                  <a:pt x="6684" y="2658"/>
                </a:cubicBezTo>
                <a:cubicBezTo>
                  <a:pt x="6758" y="2658"/>
                  <a:pt x="6758" y="2658"/>
                  <a:pt x="6758" y="2658"/>
                </a:cubicBezTo>
                <a:cubicBezTo>
                  <a:pt x="6803" y="2658"/>
                  <a:pt x="6803" y="2658"/>
                  <a:pt x="6803" y="2658"/>
                </a:cubicBezTo>
                <a:cubicBezTo>
                  <a:pt x="7011" y="2695"/>
                  <a:pt x="7011" y="2695"/>
                  <a:pt x="7011" y="2695"/>
                </a:cubicBezTo>
                <a:cubicBezTo>
                  <a:pt x="6803" y="2658"/>
                  <a:pt x="6803" y="2658"/>
                  <a:pt x="6803" y="2658"/>
                </a:cubicBezTo>
                <a:cubicBezTo>
                  <a:pt x="6877" y="2732"/>
                  <a:pt x="6877" y="2732"/>
                  <a:pt x="6877" y="2732"/>
                </a:cubicBezTo>
                <a:cubicBezTo>
                  <a:pt x="6922" y="2843"/>
                  <a:pt x="6922" y="2843"/>
                  <a:pt x="6922" y="2843"/>
                </a:cubicBezTo>
                <a:cubicBezTo>
                  <a:pt x="6997" y="2843"/>
                  <a:pt x="6997" y="2843"/>
                  <a:pt x="6997" y="2843"/>
                </a:cubicBezTo>
                <a:cubicBezTo>
                  <a:pt x="7041" y="2732"/>
                  <a:pt x="7041" y="2732"/>
                  <a:pt x="7041" y="2732"/>
                </a:cubicBezTo>
                <a:cubicBezTo>
                  <a:pt x="6997" y="2548"/>
                  <a:pt x="6997" y="2548"/>
                  <a:pt x="6997" y="2548"/>
                </a:cubicBezTo>
                <a:cubicBezTo>
                  <a:pt x="6848" y="2437"/>
                  <a:pt x="6848" y="2437"/>
                  <a:pt x="6848" y="2437"/>
                </a:cubicBezTo>
                <a:cubicBezTo>
                  <a:pt x="6684" y="2326"/>
                  <a:pt x="6684" y="2326"/>
                  <a:pt x="6684" y="2326"/>
                </a:cubicBezTo>
                <a:cubicBezTo>
                  <a:pt x="6758" y="2215"/>
                  <a:pt x="6758" y="2215"/>
                  <a:pt x="6758" y="2215"/>
                </a:cubicBezTo>
                <a:cubicBezTo>
                  <a:pt x="6758" y="2031"/>
                  <a:pt x="6758" y="2031"/>
                  <a:pt x="6758" y="2031"/>
                </a:cubicBezTo>
                <a:cubicBezTo>
                  <a:pt x="6476" y="1772"/>
                  <a:pt x="6476" y="1772"/>
                  <a:pt x="6476" y="1772"/>
                </a:cubicBezTo>
                <a:cubicBezTo>
                  <a:pt x="6431" y="1920"/>
                  <a:pt x="6431" y="1920"/>
                  <a:pt x="6431" y="1920"/>
                </a:cubicBezTo>
                <a:cubicBezTo>
                  <a:pt x="6431" y="1920"/>
                  <a:pt x="6431" y="1920"/>
                  <a:pt x="6431" y="1920"/>
                </a:cubicBezTo>
                <a:cubicBezTo>
                  <a:pt x="6356" y="1920"/>
                  <a:pt x="6356" y="1920"/>
                  <a:pt x="6356" y="1920"/>
                </a:cubicBezTo>
                <a:cubicBezTo>
                  <a:pt x="6267" y="1809"/>
                  <a:pt x="6267" y="1809"/>
                  <a:pt x="6267" y="1809"/>
                </a:cubicBezTo>
                <a:cubicBezTo>
                  <a:pt x="6237" y="1698"/>
                  <a:pt x="6237" y="1698"/>
                  <a:pt x="6237" y="1698"/>
                </a:cubicBezTo>
                <a:cubicBezTo>
                  <a:pt x="6193" y="1588"/>
                  <a:pt x="6193" y="1588"/>
                  <a:pt x="6193" y="1588"/>
                </a:cubicBezTo>
                <a:cubicBezTo>
                  <a:pt x="6118" y="1588"/>
                  <a:pt x="6118" y="1588"/>
                  <a:pt x="6118" y="1588"/>
                </a:cubicBezTo>
                <a:cubicBezTo>
                  <a:pt x="6193" y="1588"/>
                  <a:pt x="6193" y="1588"/>
                  <a:pt x="6193" y="1588"/>
                </a:cubicBezTo>
                <a:cubicBezTo>
                  <a:pt x="6193" y="1477"/>
                  <a:pt x="6103" y="1477"/>
                  <a:pt x="5999" y="1477"/>
                </a:cubicBezTo>
                <a:moveTo>
                  <a:pt x="4124" y="1366"/>
                </a:moveTo>
                <a:cubicBezTo>
                  <a:pt x="3975" y="1366"/>
                  <a:pt x="3975" y="1366"/>
                  <a:pt x="3975" y="1366"/>
                </a:cubicBezTo>
                <a:cubicBezTo>
                  <a:pt x="4124" y="1366"/>
                  <a:pt x="4124" y="1366"/>
                  <a:pt x="4124" y="1366"/>
                </a:cubicBezTo>
                <a:moveTo>
                  <a:pt x="19829" y="1255"/>
                </a:moveTo>
                <a:cubicBezTo>
                  <a:pt x="19709" y="1255"/>
                  <a:pt x="19709" y="1255"/>
                  <a:pt x="19709" y="1255"/>
                </a:cubicBezTo>
                <a:cubicBezTo>
                  <a:pt x="19709" y="1366"/>
                  <a:pt x="19709" y="1366"/>
                  <a:pt x="19709" y="1366"/>
                </a:cubicBezTo>
                <a:cubicBezTo>
                  <a:pt x="19829" y="1366"/>
                  <a:pt x="19829" y="1366"/>
                  <a:pt x="19829" y="1366"/>
                </a:cubicBezTo>
                <a:cubicBezTo>
                  <a:pt x="19829" y="1255"/>
                  <a:pt x="19829" y="1255"/>
                  <a:pt x="19829" y="1255"/>
                </a:cubicBezTo>
                <a:moveTo>
                  <a:pt x="19382" y="1182"/>
                </a:moveTo>
                <a:cubicBezTo>
                  <a:pt x="19382" y="1182"/>
                  <a:pt x="19382" y="1182"/>
                  <a:pt x="19382" y="1182"/>
                </a:cubicBezTo>
                <a:moveTo>
                  <a:pt x="19546" y="1182"/>
                </a:moveTo>
                <a:cubicBezTo>
                  <a:pt x="19382" y="1182"/>
                  <a:pt x="19382" y="1182"/>
                  <a:pt x="19382" y="1182"/>
                </a:cubicBezTo>
                <a:cubicBezTo>
                  <a:pt x="19099" y="1182"/>
                  <a:pt x="19099" y="1182"/>
                  <a:pt x="19099" y="1182"/>
                </a:cubicBezTo>
                <a:cubicBezTo>
                  <a:pt x="19099" y="1366"/>
                  <a:pt x="19099" y="1366"/>
                  <a:pt x="19099" y="1366"/>
                </a:cubicBezTo>
                <a:cubicBezTo>
                  <a:pt x="19337" y="1366"/>
                  <a:pt x="19337" y="1366"/>
                  <a:pt x="19337" y="1366"/>
                </a:cubicBezTo>
                <a:cubicBezTo>
                  <a:pt x="19546" y="1366"/>
                  <a:pt x="19546" y="1366"/>
                  <a:pt x="19546" y="1366"/>
                </a:cubicBezTo>
                <a:cubicBezTo>
                  <a:pt x="19546" y="1182"/>
                  <a:pt x="19546" y="1182"/>
                  <a:pt x="19546" y="1182"/>
                </a:cubicBezTo>
                <a:moveTo>
                  <a:pt x="4853" y="1071"/>
                </a:moveTo>
                <a:cubicBezTo>
                  <a:pt x="4853" y="1071"/>
                  <a:pt x="4853" y="1071"/>
                  <a:pt x="4853" y="1071"/>
                </a:cubicBezTo>
                <a:moveTo>
                  <a:pt x="4898" y="1071"/>
                </a:moveTo>
                <a:cubicBezTo>
                  <a:pt x="4853" y="1071"/>
                  <a:pt x="4853" y="1071"/>
                  <a:pt x="4853" y="1071"/>
                </a:cubicBezTo>
                <a:cubicBezTo>
                  <a:pt x="4778" y="1071"/>
                  <a:pt x="4778" y="1071"/>
                  <a:pt x="4778" y="1071"/>
                </a:cubicBezTo>
                <a:cubicBezTo>
                  <a:pt x="4778" y="1255"/>
                  <a:pt x="4778" y="1255"/>
                  <a:pt x="4778" y="1255"/>
                </a:cubicBezTo>
                <a:cubicBezTo>
                  <a:pt x="4823" y="1255"/>
                  <a:pt x="4823" y="1255"/>
                  <a:pt x="4823" y="1255"/>
                </a:cubicBezTo>
                <a:cubicBezTo>
                  <a:pt x="4898" y="1255"/>
                  <a:pt x="4898" y="1255"/>
                  <a:pt x="4898" y="1255"/>
                </a:cubicBezTo>
                <a:cubicBezTo>
                  <a:pt x="4823" y="1255"/>
                  <a:pt x="4823" y="1255"/>
                  <a:pt x="4823" y="1255"/>
                </a:cubicBezTo>
                <a:cubicBezTo>
                  <a:pt x="4898" y="1255"/>
                  <a:pt x="4898" y="1255"/>
                  <a:pt x="4898" y="1255"/>
                </a:cubicBezTo>
                <a:cubicBezTo>
                  <a:pt x="4898" y="1071"/>
                  <a:pt x="4898" y="1071"/>
                  <a:pt x="4898" y="1071"/>
                </a:cubicBezTo>
                <a:cubicBezTo>
                  <a:pt x="4898" y="1255"/>
                  <a:pt x="4898" y="1255"/>
                  <a:pt x="4898" y="1255"/>
                </a:cubicBezTo>
                <a:cubicBezTo>
                  <a:pt x="4898" y="1071"/>
                  <a:pt x="4898" y="1071"/>
                  <a:pt x="4898" y="1071"/>
                </a:cubicBezTo>
                <a:moveTo>
                  <a:pt x="5225" y="1071"/>
                </a:moveTo>
                <a:cubicBezTo>
                  <a:pt x="5344" y="1366"/>
                  <a:pt x="5344" y="1366"/>
                  <a:pt x="5344" y="1366"/>
                </a:cubicBezTo>
                <a:cubicBezTo>
                  <a:pt x="5746" y="1366"/>
                  <a:pt x="5746" y="1366"/>
                  <a:pt x="5746" y="1366"/>
                </a:cubicBezTo>
                <a:cubicBezTo>
                  <a:pt x="5955" y="1366"/>
                  <a:pt x="5955" y="1366"/>
                  <a:pt x="5955" y="1366"/>
                </a:cubicBezTo>
                <a:cubicBezTo>
                  <a:pt x="5672" y="1255"/>
                  <a:pt x="5672" y="1255"/>
                  <a:pt x="5672" y="1255"/>
                </a:cubicBezTo>
                <a:cubicBezTo>
                  <a:pt x="5448" y="1255"/>
                  <a:pt x="5404" y="1182"/>
                  <a:pt x="5225" y="1071"/>
                </a:cubicBezTo>
                <a:moveTo>
                  <a:pt x="15541" y="6314"/>
                </a:moveTo>
                <a:cubicBezTo>
                  <a:pt x="15541" y="6314"/>
                  <a:pt x="15541" y="6314"/>
                  <a:pt x="15541" y="6314"/>
                </a:cubicBezTo>
                <a:cubicBezTo>
                  <a:pt x="15512" y="6388"/>
                  <a:pt x="15512" y="6535"/>
                  <a:pt x="15452" y="6535"/>
                </a:cubicBezTo>
                <a:cubicBezTo>
                  <a:pt x="15407" y="6535"/>
                  <a:pt x="15392" y="6425"/>
                  <a:pt x="15378" y="6314"/>
                </a:cubicBezTo>
                <a:cubicBezTo>
                  <a:pt x="15378" y="6314"/>
                  <a:pt x="15378" y="6314"/>
                  <a:pt x="15378" y="6314"/>
                </a:cubicBezTo>
                <a:cubicBezTo>
                  <a:pt x="15392" y="6425"/>
                  <a:pt x="15407" y="6535"/>
                  <a:pt x="15452" y="6535"/>
                </a:cubicBezTo>
                <a:cubicBezTo>
                  <a:pt x="15512" y="6535"/>
                  <a:pt x="15512" y="6388"/>
                  <a:pt x="15541" y="6314"/>
                </a:cubicBezTo>
                <a:moveTo>
                  <a:pt x="15541" y="6314"/>
                </a:moveTo>
                <a:cubicBezTo>
                  <a:pt x="15541" y="6314"/>
                  <a:pt x="15541" y="6314"/>
                  <a:pt x="15541" y="6314"/>
                </a:cubicBezTo>
                <a:moveTo>
                  <a:pt x="15258" y="6018"/>
                </a:moveTo>
                <a:cubicBezTo>
                  <a:pt x="15333" y="5908"/>
                  <a:pt x="15333" y="5908"/>
                  <a:pt x="15333" y="5908"/>
                </a:cubicBezTo>
                <a:cubicBezTo>
                  <a:pt x="15333" y="5908"/>
                  <a:pt x="15333" y="5908"/>
                  <a:pt x="15333" y="5908"/>
                </a:cubicBezTo>
                <a:cubicBezTo>
                  <a:pt x="15333" y="5908"/>
                  <a:pt x="15333" y="5908"/>
                  <a:pt x="15333" y="5908"/>
                </a:cubicBezTo>
                <a:cubicBezTo>
                  <a:pt x="15258" y="6018"/>
                  <a:pt x="15258" y="6018"/>
                  <a:pt x="15258" y="6018"/>
                </a:cubicBezTo>
                <a:cubicBezTo>
                  <a:pt x="15258" y="6018"/>
                  <a:pt x="15258" y="6018"/>
                  <a:pt x="15258" y="6018"/>
                </a:cubicBezTo>
                <a:moveTo>
                  <a:pt x="15616" y="5686"/>
                </a:moveTo>
                <a:cubicBezTo>
                  <a:pt x="15616" y="5686"/>
                  <a:pt x="15616" y="5686"/>
                  <a:pt x="15616" y="5686"/>
                </a:cubicBezTo>
                <a:cubicBezTo>
                  <a:pt x="15616" y="5686"/>
                  <a:pt x="15616" y="5686"/>
                  <a:pt x="15616" y="5686"/>
                </a:cubicBezTo>
                <a:cubicBezTo>
                  <a:pt x="15616" y="5686"/>
                  <a:pt x="15616" y="5686"/>
                  <a:pt x="15616" y="5723"/>
                </a:cubicBezTo>
                <a:cubicBezTo>
                  <a:pt x="15571" y="5871"/>
                  <a:pt x="15541" y="5908"/>
                  <a:pt x="15497" y="5908"/>
                </a:cubicBezTo>
                <a:cubicBezTo>
                  <a:pt x="15497" y="5908"/>
                  <a:pt x="15497" y="5908"/>
                  <a:pt x="15497" y="5908"/>
                </a:cubicBezTo>
                <a:cubicBezTo>
                  <a:pt x="15497" y="5908"/>
                  <a:pt x="15497" y="5908"/>
                  <a:pt x="15497" y="5908"/>
                </a:cubicBezTo>
                <a:cubicBezTo>
                  <a:pt x="15497" y="5908"/>
                  <a:pt x="15497" y="5908"/>
                  <a:pt x="15497" y="5908"/>
                </a:cubicBezTo>
                <a:cubicBezTo>
                  <a:pt x="15497" y="5908"/>
                  <a:pt x="15497" y="5908"/>
                  <a:pt x="15497" y="5908"/>
                </a:cubicBezTo>
                <a:cubicBezTo>
                  <a:pt x="15541" y="5908"/>
                  <a:pt x="15571" y="5871"/>
                  <a:pt x="15616" y="5723"/>
                </a:cubicBezTo>
                <a:cubicBezTo>
                  <a:pt x="15616" y="5686"/>
                  <a:pt x="15616" y="5686"/>
                  <a:pt x="15616" y="5686"/>
                </a:cubicBezTo>
                <a:cubicBezTo>
                  <a:pt x="15616" y="5686"/>
                  <a:pt x="15616" y="5686"/>
                  <a:pt x="15616" y="5686"/>
                </a:cubicBezTo>
                <a:moveTo>
                  <a:pt x="15616" y="5686"/>
                </a:moveTo>
                <a:cubicBezTo>
                  <a:pt x="15616" y="5686"/>
                  <a:pt x="15616" y="5686"/>
                  <a:pt x="15616" y="5686"/>
                </a:cubicBezTo>
                <a:moveTo>
                  <a:pt x="17432" y="4320"/>
                </a:moveTo>
                <a:cubicBezTo>
                  <a:pt x="17432" y="4320"/>
                  <a:pt x="17432" y="4320"/>
                  <a:pt x="17432" y="4320"/>
                </a:cubicBezTo>
                <a:cubicBezTo>
                  <a:pt x="17417" y="4800"/>
                  <a:pt x="17298" y="4911"/>
                  <a:pt x="17104" y="4948"/>
                </a:cubicBezTo>
                <a:cubicBezTo>
                  <a:pt x="17104" y="4948"/>
                  <a:pt x="17104" y="4948"/>
                  <a:pt x="17104" y="4948"/>
                </a:cubicBezTo>
                <a:cubicBezTo>
                  <a:pt x="17298" y="4911"/>
                  <a:pt x="17417" y="4800"/>
                  <a:pt x="17432" y="4320"/>
                </a:cubicBezTo>
                <a:moveTo>
                  <a:pt x="17432" y="4320"/>
                </a:moveTo>
                <a:cubicBezTo>
                  <a:pt x="17432" y="4320"/>
                  <a:pt x="17432" y="4320"/>
                  <a:pt x="17432" y="4320"/>
                </a:cubicBezTo>
                <a:moveTo>
                  <a:pt x="20692" y="3175"/>
                </a:moveTo>
                <a:cubicBezTo>
                  <a:pt x="20707" y="3175"/>
                  <a:pt x="20722" y="3175"/>
                  <a:pt x="20751" y="3175"/>
                </a:cubicBezTo>
                <a:cubicBezTo>
                  <a:pt x="20751" y="3175"/>
                  <a:pt x="20751" y="3175"/>
                  <a:pt x="20751" y="3175"/>
                </a:cubicBezTo>
                <a:cubicBezTo>
                  <a:pt x="20751" y="3175"/>
                  <a:pt x="20751" y="3175"/>
                  <a:pt x="20751" y="3175"/>
                </a:cubicBezTo>
                <a:cubicBezTo>
                  <a:pt x="20722" y="3175"/>
                  <a:pt x="20707" y="3175"/>
                  <a:pt x="20692" y="3175"/>
                </a:cubicBezTo>
                <a:cubicBezTo>
                  <a:pt x="20677" y="3175"/>
                  <a:pt x="20662" y="3175"/>
                  <a:pt x="20662" y="3175"/>
                </a:cubicBezTo>
                <a:cubicBezTo>
                  <a:pt x="20662" y="3175"/>
                  <a:pt x="20662" y="3175"/>
                  <a:pt x="20662" y="3175"/>
                </a:cubicBezTo>
                <a:cubicBezTo>
                  <a:pt x="20662" y="3175"/>
                  <a:pt x="20662" y="3175"/>
                  <a:pt x="20662" y="3175"/>
                </a:cubicBezTo>
                <a:cubicBezTo>
                  <a:pt x="20662" y="3175"/>
                  <a:pt x="20677" y="3175"/>
                  <a:pt x="20692" y="3175"/>
                </a:cubicBezTo>
                <a:moveTo>
                  <a:pt x="20751" y="3175"/>
                </a:moveTo>
                <a:cubicBezTo>
                  <a:pt x="20751" y="3175"/>
                  <a:pt x="20751" y="3175"/>
                  <a:pt x="20751" y="3175"/>
                </a:cubicBezTo>
                <a:cubicBezTo>
                  <a:pt x="20751" y="3360"/>
                  <a:pt x="20751" y="3360"/>
                  <a:pt x="20751" y="3360"/>
                </a:cubicBezTo>
                <a:cubicBezTo>
                  <a:pt x="20751" y="3175"/>
                  <a:pt x="20751" y="3175"/>
                  <a:pt x="20751" y="3175"/>
                </a:cubicBezTo>
                <a:cubicBezTo>
                  <a:pt x="20751" y="3175"/>
                  <a:pt x="20751" y="3175"/>
                  <a:pt x="20751" y="3175"/>
                </a:cubicBezTo>
                <a:moveTo>
                  <a:pt x="15095" y="2548"/>
                </a:moveTo>
                <a:cubicBezTo>
                  <a:pt x="15095" y="2548"/>
                  <a:pt x="15095" y="2548"/>
                  <a:pt x="15095" y="2548"/>
                </a:cubicBezTo>
                <a:cubicBezTo>
                  <a:pt x="15095" y="2548"/>
                  <a:pt x="15095" y="2548"/>
                  <a:pt x="15095" y="2548"/>
                </a:cubicBezTo>
                <a:cubicBezTo>
                  <a:pt x="15095" y="2548"/>
                  <a:pt x="15095" y="2548"/>
                  <a:pt x="15095" y="2548"/>
                </a:cubicBezTo>
                <a:moveTo>
                  <a:pt x="15095" y="2548"/>
                </a:moveTo>
                <a:cubicBezTo>
                  <a:pt x="15095" y="2548"/>
                  <a:pt x="15080" y="2548"/>
                  <a:pt x="15065" y="2548"/>
                </a:cubicBezTo>
                <a:cubicBezTo>
                  <a:pt x="15080" y="2548"/>
                  <a:pt x="15095" y="2548"/>
                  <a:pt x="15095" y="2548"/>
                </a:cubicBezTo>
                <a:moveTo>
                  <a:pt x="15065" y="2548"/>
                </a:moveTo>
                <a:cubicBezTo>
                  <a:pt x="15065" y="2548"/>
                  <a:pt x="15065" y="2548"/>
                  <a:pt x="15065" y="2548"/>
                </a:cubicBezTo>
                <a:cubicBezTo>
                  <a:pt x="15065" y="2548"/>
                  <a:pt x="15065" y="2548"/>
                  <a:pt x="15065" y="2548"/>
                </a:cubicBezTo>
                <a:cubicBezTo>
                  <a:pt x="15065" y="2548"/>
                  <a:pt x="15065" y="2548"/>
                  <a:pt x="15065" y="2548"/>
                </a:cubicBezTo>
                <a:cubicBezTo>
                  <a:pt x="15065" y="2548"/>
                  <a:pt x="15065" y="2548"/>
                  <a:pt x="15065" y="2548"/>
                </a:cubicBezTo>
                <a:moveTo>
                  <a:pt x="14976" y="2548"/>
                </a:moveTo>
                <a:cubicBezTo>
                  <a:pt x="14976" y="2548"/>
                  <a:pt x="14976" y="2548"/>
                  <a:pt x="14976" y="2548"/>
                </a:cubicBezTo>
                <a:cubicBezTo>
                  <a:pt x="14976" y="2548"/>
                  <a:pt x="14976" y="2548"/>
                  <a:pt x="14990" y="2548"/>
                </a:cubicBezTo>
                <a:cubicBezTo>
                  <a:pt x="14976" y="2548"/>
                  <a:pt x="14976" y="2548"/>
                  <a:pt x="14976" y="2548"/>
                </a:cubicBezTo>
                <a:moveTo>
                  <a:pt x="15035" y="2548"/>
                </a:moveTo>
                <a:cubicBezTo>
                  <a:pt x="15020" y="2548"/>
                  <a:pt x="15020" y="2548"/>
                  <a:pt x="14990" y="2548"/>
                </a:cubicBezTo>
                <a:cubicBezTo>
                  <a:pt x="15020" y="2548"/>
                  <a:pt x="15020" y="2548"/>
                  <a:pt x="15035" y="2548"/>
                </a:cubicBezTo>
                <a:moveTo>
                  <a:pt x="14990" y="2548"/>
                </a:moveTo>
                <a:cubicBezTo>
                  <a:pt x="14990" y="2548"/>
                  <a:pt x="14990" y="2548"/>
                  <a:pt x="14990" y="2548"/>
                </a:cubicBezTo>
                <a:cubicBezTo>
                  <a:pt x="14990" y="2548"/>
                  <a:pt x="14990" y="2548"/>
                  <a:pt x="14990" y="2548"/>
                </a:cubicBezTo>
                <a:cubicBezTo>
                  <a:pt x="14990" y="2548"/>
                  <a:pt x="14990" y="2548"/>
                  <a:pt x="14990" y="2548"/>
                </a:cubicBezTo>
                <a:moveTo>
                  <a:pt x="15169" y="2252"/>
                </a:moveTo>
                <a:cubicBezTo>
                  <a:pt x="15169" y="2252"/>
                  <a:pt x="15169" y="2252"/>
                  <a:pt x="15169" y="2252"/>
                </a:cubicBezTo>
                <a:cubicBezTo>
                  <a:pt x="15169" y="2252"/>
                  <a:pt x="15169" y="2252"/>
                  <a:pt x="15169" y="2252"/>
                </a:cubicBezTo>
                <a:moveTo>
                  <a:pt x="15169" y="2252"/>
                </a:moveTo>
                <a:cubicBezTo>
                  <a:pt x="15169" y="2252"/>
                  <a:pt x="15169" y="2252"/>
                  <a:pt x="15169" y="2252"/>
                </a:cubicBezTo>
                <a:cubicBezTo>
                  <a:pt x="15169" y="2252"/>
                  <a:pt x="15169" y="2252"/>
                  <a:pt x="15169" y="2252"/>
                </a:cubicBezTo>
                <a:moveTo>
                  <a:pt x="21019" y="2326"/>
                </a:moveTo>
                <a:cubicBezTo>
                  <a:pt x="21034" y="2326"/>
                  <a:pt x="21049" y="2289"/>
                  <a:pt x="21079" y="2215"/>
                </a:cubicBezTo>
                <a:cubicBezTo>
                  <a:pt x="21049" y="2289"/>
                  <a:pt x="21034" y="2326"/>
                  <a:pt x="21019" y="2326"/>
                </a:cubicBezTo>
                <a:moveTo>
                  <a:pt x="15169" y="2215"/>
                </a:moveTo>
                <a:cubicBezTo>
                  <a:pt x="15169" y="2215"/>
                  <a:pt x="15169" y="2215"/>
                  <a:pt x="15169" y="2215"/>
                </a:cubicBezTo>
                <a:cubicBezTo>
                  <a:pt x="15169" y="2215"/>
                  <a:pt x="15169" y="2215"/>
                  <a:pt x="15169" y="2215"/>
                </a:cubicBezTo>
                <a:moveTo>
                  <a:pt x="15839" y="2105"/>
                </a:moveTo>
                <a:cubicBezTo>
                  <a:pt x="15839" y="2105"/>
                  <a:pt x="15839" y="2105"/>
                  <a:pt x="15839" y="2105"/>
                </a:cubicBezTo>
                <a:cubicBezTo>
                  <a:pt x="15839" y="2105"/>
                  <a:pt x="15839" y="2105"/>
                  <a:pt x="15839" y="2105"/>
                </a:cubicBezTo>
                <a:moveTo>
                  <a:pt x="15839" y="2105"/>
                </a:moveTo>
                <a:cubicBezTo>
                  <a:pt x="15839" y="2105"/>
                  <a:pt x="15824" y="2105"/>
                  <a:pt x="15824" y="2105"/>
                </a:cubicBezTo>
                <a:cubicBezTo>
                  <a:pt x="15824" y="2105"/>
                  <a:pt x="15839" y="2105"/>
                  <a:pt x="15839" y="2105"/>
                </a:cubicBezTo>
                <a:moveTo>
                  <a:pt x="15824" y="2105"/>
                </a:moveTo>
                <a:cubicBezTo>
                  <a:pt x="15824" y="2105"/>
                  <a:pt x="15824" y="2105"/>
                  <a:pt x="15824" y="2105"/>
                </a:cubicBezTo>
                <a:cubicBezTo>
                  <a:pt x="15824" y="2105"/>
                  <a:pt x="15824" y="2105"/>
                  <a:pt x="15824" y="2105"/>
                </a:cubicBezTo>
                <a:moveTo>
                  <a:pt x="15750" y="2105"/>
                </a:moveTo>
                <a:cubicBezTo>
                  <a:pt x="15735" y="2105"/>
                  <a:pt x="15750" y="2068"/>
                  <a:pt x="15720" y="1920"/>
                </a:cubicBezTo>
                <a:cubicBezTo>
                  <a:pt x="15750" y="2068"/>
                  <a:pt x="15735" y="2105"/>
                  <a:pt x="15750" y="2105"/>
                </a:cubicBezTo>
                <a:cubicBezTo>
                  <a:pt x="15750" y="2105"/>
                  <a:pt x="15750" y="2105"/>
                  <a:pt x="15765" y="2105"/>
                </a:cubicBezTo>
                <a:cubicBezTo>
                  <a:pt x="15765" y="2105"/>
                  <a:pt x="15779" y="2105"/>
                  <a:pt x="15794" y="2105"/>
                </a:cubicBezTo>
                <a:cubicBezTo>
                  <a:pt x="15809" y="2105"/>
                  <a:pt x="15809" y="2105"/>
                  <a:pt x="15824" y="2105"/>
                </a:cubicBezTo>
                <a:cubicBezTo>
                  <a:pt x="15809" y="2105"/>
                  <a:pt x="15809" y="2105"/>
                  <a:pt x="15794" y="2105"/>
                </a:cubicBezTo>
                <a:cubicBezTo>
                  <a:pt x="15779" y="2105"/>
                  <a:pt x="15765" y="2105"/>
                  <a:pt x="15765" y="2105"/>
                </a:cubicBezTo>
                <a:cubicBezTo>
                  <a:pt x="15750" y="2105"/>
                  <a:pt x="15750" y="2105"/>
                  <a:pt x="15750" y="2105"/>
                </a:cubicBezTo>
                <a:moveTo>
                  <a:pt x="15720" y="1920"/>
                </a:moveTo>
                <a:cubicBezTo>
                  <a:pt x="15720" y="1920"/>
                  <a:pt x="15720" y="1920"/>
                  <a:pt x="15720" y="1920"/>
                </a:cubicBezTo>
                <a:cubicBezTo>
                  <a:pt x="15720" y="1920"/>
                  <a:pt x="15720" y="1920"/>
                  <a:pt x="15720" y="1920"/>
                </a:cubicBezTo>
                <a:moveTo>
                  <a:pt x="15720" y="1920"/>
                </a:moveTo>
                <a:cubicBezTo>
                  <a:pt x="15720" y="1920"/>
                  <a:pt x="15720" y="1920"/>
                  <a:pt x="15720" y="1920"/>
                </a:cubicBezTo>
                <a:cubicBezTo>
                  <a:pt x="15720" y="1920"/>
                  <a:pt x="15720" y="1920"/>
                  <a:pt x="15720" y="1920"/>
                </a:cubicBezTo>
                <a:moveTo>
                  <a:pt x="15720" y="1883"/>
                </a:moveTo>
                <a:cubicBezTo>
                  <a:pt x="15720" y="1883"/>
                  <a:pt x="15720" y="1883"/>
                  <a:pt x="15720" y="1883"/>
                </a:cubicBezTo>
                <a:cubicBezTo>
                  <a:pt x="15720" y="1883"/>
                  <a:pt x="15720" y="1883"/>
                  <a:pt x="15720" y="1883"/>
                </a:cubicBezTo>
                <a:moveTo>
                  <a:pt x="15720" y="1883"/>
                </a:moveTo>
                <a:cubicBezTo>
                  <a:pt x="15720" y="1883"/>
                  <a:pt x="15720" y="1883"/>
                  <a:pt x="15720" y="1883"/>
                </a:cubicBezTo>
                <a:cubicBezTo>
                  <a:pt x="15720" y="1883"/>
                  <a:pt x="15720" y="1883"/>
                  <a:pt x="15720" y="1883"/>
                </a:cubicBezTo>
                <a:moveTo>
                  <a:pt x="15720" y="1883"/>
                </a:moveTo>
                <a:cubicBezTo>
                  <a:pt x="15720" y="1883"/>
                  <a:pt x="15720" y="1883"/>
                  <a:pt x="15720" y="1883"/>
                </a:cubicBezTo>
                <a:cubicBezTo>
                  <a:pt x="15720" y="1883"/>
                  <a:pt x="15720" y="1883"/>
                  <a:pt x="15720" y="1883"/>
                </a:cubicBezTo>
                <a:moveTo>
                  <a:pt x="15526" y="1994"/>
                </a:moveTo>
                <a:cubicBezTo>
                  <a:pt x="15497" y="1809"/>
                  <a:pt x="15497" y="1809"/>
                  <a:pt x="15497" y="1809"/>
                </a:cubicBezTo>
                <a:cubicBezTo>
                  <a:pt x="15526" y="1994"/>
                  <a:pt x="15526" y="1994"/>
                  <a:pt x="15526" y="1994"/>
                </a:cubicBezTo>
                <a:moveTo>
                  <a:pt x="18131" y="1698"/>
                </a:moveTo>
                <a:cubicBezTo>
                  <a:pt x="18131" y="1698"/>
                  <a:pt x="18131" y="1698"/>
                  <a:pt x="18131" y="1698"/>
                </a:cubicBezTo>
                <a:cubicBezTo>
                  <a:pt x="18131" y="1698"/>
                  <a:pt x="18131" y="1698"/>
                  <a:pt x="18131" y="1698"/>
                </a:cubicBezTo>
                <a:cubicBezTo>
                  <a:pt x="18131" y="1698"/>
                  <a:pt x="18131" y="1698"/>
                  <a:pt x="18131" y="1698"/>
                </a:cubicBezTo>
                <a:moveTo>
                  <a:pt x="18131" y="1698"/>
                </a:moveTo>
                <a:cubicBezTo>
                  <a:pt x="18117" y="1698"/>
                  <a:pt x="18102" y="1698"/>
                  <a:pt x="18087" y="1698"/>
                </a:cubicBezTo>
                <a:cubicBezTo>
                  <a:pt x="18102" y="1698"/>
                  <a:pt x="18117" y="1698"/>
                  <a:pt x="18131" y="1698"/>
                </a:cubicBezTo>
                <a:moveTo>
                  <a:pt x="18310" y="1625"/>
                </a:moveTo>
                <a:cubicBezTo>
                  <a:pt x="18325" y="1588"/>
                  <a:pt x="18355" y="1588"/>
                  <a:pt x="18385" y="1588"/>
                </a:cubicBezTo>
                <a:cubicBezTo>
                  <a:pt x="18355" y="1588"/>
                  <a:pt x="18325" y="1588"/>
                  <a:pt x="18310" y="1625"/>
                </a:cubicBezTo>
                <a:moveTo>
                  <a:pt x="15854" y="2105"/>
                </a:moveTo>
                <a:cubicBezTo>
                  <a:pt x="15839" y="1588"/>
                  <a:pt x="15854" y="1957"/>
                  <a:pt x="15705" y="1588"/>
                </a:cubicBezTo>
                <a:cubicBezTo>
                  <a:pt x="15705" y="1588"/>
                  <a:pt x="15705" y="1588"/>
                  <a:pt x="15705" y="1588"/>
                </a:cubicBezTo>
                <a:cubicBezTo>
                  <a:pt x="15854" y="1957"/>
                  <a:pt x="15839" y="1588"/>
                  <a:pt x="15854" y="2105"/>
                </a:cubicBezTo>
                <a:cubicBezTo>
                  <a:pt x="15854" y="2105"/>
                  <a:pt x="15854" y="2105"/>
                  <a:pt x="15854" y="2105"/>
                </a:cubicBezTo>
                <a:moveTo>
                  <a:pt x="18385" y="1588"/>
                </a:moveTo>
                <a:cubicBezTo>
                  <a:pt x="18399" y="1588"/>
                  <a:pt x="18399" y="1588"/>
                  <a:pt x="18414" y="1588"/>
                </a:cubicBezTo>
                <a:cubicBezTo>
                  <a:pt x="18399" y="1588"/>
                  <a:pt x="18399" y="1588"/>
                  <a:pt x="18385" y="1588"/>
                </a:cubicBezTo>
                <a:moveTo>
                  <a:pt x="16107" y="1255"/>
                </a:moveTo>
                <a:cubicBezTo>
                  <a:pt x="16107" y="1255"/>
                  <a:pt x="16107" y="1255"/>
                  <a:pt x="16107" y="1255"/>
                </a:cubicBezTo>
                <a:moveTo>
                  <a:pt x="16137" y="1255"/>
                </a:moveTo>
                <a:cubicBezTo>
                  <a:pt x="16464" y="1182"/>
                  <a:pt x="16464" y="1182"/>
                  <a:pt x="16464" y="1182"/>
                </a:cubicBezTo>
                <a:cubicBezTo>
                  <a:pt x="16137" y="1255"/>
                  <a:pt x="16137" y="1255"/>
                  <a:pt x="16137" y="1255"/>
                </a:cubicBezTo>
                <a:moveTo>
                  <a:pt x="17238" y="1588"/>
                </a:moveTo>
                <a:cubicBezTo>
                  <a:pt x="17238" y="1588"/>
                  <a:pt x="17238" y="1588"/>
                  <a:pt x="17238" y="1588"/>
                </a:cubicBezTo>
                <a:cubicBezTo>
                  <a:pt x="17476" y="1366"/>
                  <a:pt x="17476" y="1366"/>
                  <a:pt x="17476" y="1366"/>
                </a:cubicBezTo>
                <a:cubicBezTo>
                  <a:pt x="17566" y="1182"/>
                  <a:pt x="17566" y="1182"/>
                  <a:pt x="17566" y="1182"/>
                </a:cubicBezTo>
                <a:cubicBezTo>
                  <a:pt x="17610" y="1366"/>
                  <a:pt x="17610" y="1366"/>
                  <a:pt x="17610" y="1366"/>
                </a:cubicBezTo>
                <a:cubicBezTo>
                  <a:pt x="17566" y="1182"/>
                  <a:pt x="17566" y="1182"/>
                  <a:pt x="17566" y="1182"/>
                </a:cubicBezTo>
                <a:cubicBezTo>
                  <a:pt x="17476" y="1366"/>
                  <a:pt x="17476" y="1366"/>
                  <a:pt x="17476" y="1366"/>
                </a:cubicBezTo>
                <a:cubicBezTo>
                  <a:pt x="17238" y="1588"/>
                  <a:pt x="17238" y="1588"/>
                  <a:pt x="17238" y="1588"/>
                </a:cubicBezTo>
                <a:moveTo>
                  <a:pt x="17119" y="960"/>
                </a:moveTo>
                <a:cubicBezTo>
                  <a:pt x="16955" y="960"/>
                  <a:pt x="16955" y="960"/>
                  <a:pt x="16955" y="960"/>
                </a:cubicBezTo>
                <a:cubicBezTo>
                  <a:pt x="16464" y="1182"/>
                  <a:pt x="16464" y="1182"/>
                  <a:pt x="16464" y="1182"/>
                </a:cubicBezTo>
                <a:cubicBezTo>
                  <a:pt x="16137" y="1255"/>
                  <a:pt x="16137" y="1255"/>
                  <a:pt x="16137" y="1255"/>
                </a:cubicBezTo>
                <a:cubicBezTo>
                  <a:pt x="16107" y="1255"/>
                  <a:pt x="16107" y="1255"/>
                  <a:pt x="16107" y="1255"/>
                </a:cubicBezTo>
                <a:cubicBezTo>
                  <a:pt x="16018" y="1366"/>
                  <a:pt x="16018" y="1366"/>
                  <a:pt x="16018" y="1366"/>
                </a:cubicBezTo>
                <a:cubicBezTo>
                  <a:pt x="15943" y="1477"/>
                  <a:pt x="15943" y="1477"/>
                  <a:pt x="15943" y="1477"/>
                </a:cubicBezTo>
                <a:cubicBezTo>
                  <a:pt x="15660" y="1477"/>
                  <a:pt x="15660" y="1477"/>
                  <a:pt x="15660" y="1477"/>
                </a:cubicBezTo>
                <a:cubicBezTo>
                  <a:pt x="15660" y="1698"/>
                  <a:pt x="15660" y="1698"/>
                  <a:pt x="15660" y="1698"/>
                </a:cubicBezTo>
                <a:cubicBezTo>
                  <a:pt x="15497" y="1698"/>
                  <a:pt x="15497" y="1698"/>
                  <a:pt x="15497" y="1698"/>
                </a:cubicBezTo>
                <a:cubicBezTo>
                  <a:pt x="15214" y="1809"/>
                  <a:pt x="15214" y="1809"/>
                  <a:pt x="15214" y="1809"/>
                </a:cubicBezTo>
                <a:cubicBezTo>
                  <a:pt x="15258" y="1920"/>
                  <a:pt x="15258" y="1920"/>
                  <a:pt x="15258" y="1920"/>
                </a:cubicBezTo>
                <a:cubicBezTo>
                  <a:pt x="15288" y="2215"/>
                  <a:pt x="15288" y="2215"/>
                  <a:pt x="15288" y="2215"/>
                </a:cubicBezTo>
                <a:cubicBezTo>
                  <a:pt x="15348" y="2142"/>
                  <a:pt x="15348" y="2142"/>
                  <a:pt x="15348" y="2142"/>
                </a:cubicBezTo>
                <a:cubicBezTo>
                  <a:pt x="15497" y="2326"/>
                  <a:pt x="15497" y="2326"/>
                  <a:pt x="15497" y="2326"/>
                </a:cubicBezTo>
                <a:cubicBezTo>
                  <a:pt x="15497" y="2437"/>
                  <a:pt x="15497" y="2437"/>
                  <a:pt x="15497" y="2437"/>
                </a:cubicBezTo>
                <a:cubicBezTo>
                  <a:pt x="15541" y="2511"/>
                  <a:pt x="15541" y="2511"/>
                  <a:pt x="15541" y="2511"/>
                </a:cubicBezTo>
                <a:cubicBezTo>
                  <a:pt x="15497" y="2437"/>
                  <a:pt x="15497" y="2437"/>
                  <a:pt x="15497" y="2437"/>
                </a:cubicBezTo>
                <a:cubicBezTo>
                  <a:pt x="15452" y="2437"/>
                  <a:pt x="15452" y="2437"/>
                  <a:pt x="15452" y="2437"/>
                </a:cubicBezTo>
                <a:cubicBezTo>
                  <a:pt x="15497" y="2326"/>
                  <a:pt x="15497" y="2326"/>
                  <a:pt x="15497" y="2326"/>
                </a:cubicBezTo>
                <a:cubicBezTo>
                  <a:pt x="15348" y="2142"/>
                  <a:pt x="15348" y="2142"/>
                  <a:pt x="15348" y="2142"/>
                </a:cubicBezTo>
                <a:cubicBezTo>
                  <a:pt x="15288" y="2215"/>
                  <a:pt x="15288" y="2215"/>
                  <a:pt x="15288" y="2215"/>
                </a:cubicBezTo>
                <a:cubicBezTo>
                  <a:pt x="15303" y="2437"/>
                  <a:pt x="15303" y="2437"/>
                  <a:pt x="15303" y="2437"/>
                </a:cubicBezTo>
                <a:cubicBezTo>
                  <a:pt x="15258" y="2658"/>
                  <a:pt x="15258" y="2658"/>
                  <a:pt x="15258" y="2658"/>
                </a:cubicBezTo>
                <a:cubicBezTo>
                  <a:pt x="15169" y="2658"/>
                  <a:pt x="15169" y="2658"/>
                  <a:pt x="15169" y="2658"/>
                </a:cubicBezTo>
                <a:cubicBezTo>
                  <a:pt x="15139" y="2548"/>
                  <a:pt x="15139" y="2548"/>
                  <a:pt x="15139" y="2548"/>
                </a:cubicBezTo>
                <a:cubicBezTo>
                  <a:pt x="15214" y="2326"/>
                  <a:pt x="15214" y="2326"/>
                  <a:pt x="15214" y="2326"/>
                </a:cubicBezTo>
                <a:cubicBezTo>
                  <a:pt x="15169" y="2215"/>
                  <a:pt x="15169" y="2215"/>
                  <a:pt x="15169" y="2215"/>
                </a:cubicBezTo>
                <a:cubicBezTo>
                  <a:pt x="15169" y="2215"/>
                  <a:pt x="15169" y="2215"/>
                  <a:pt x="15169" y="2215"/>
                </a:cubicBezTo>
                <a:cubicBezTo>
                  <a:pt x="15169" y="2215"/>
                  <a:pt x="15169" y="2215"/>
                  <a:pt x="15169" y="2215"/>
                </a:cubicBezTo>
                <a:cubicBezTo>
                  <a:pt x="15169" y="1698"/>
                  <a:pt x="15169" y="1698"/>
                  <a:pt x="15169" y="1698"/>
                </a:cubicBezTo>
                <a:cubicBezTo>
                  <a:pt x="15050" y="1698"/>
                  <a:pt x="15050" y="1698"/>
                  <a:pt x="15050" y="1698"/>
                </a:cubicBezTo>
                <a:cubicBezTo>
                  <a:pt x="14946" y="1698"/>
                  <a:pt x="14886" y="1883"/>
                  <a:pt x="14857" y="2105"/>
                </a:cubicBezTo>
                <a:cubicBezTo>
                  <a:pt x="14886" y="2215"/>
                  <a:pt x="14886" y="2215"/>
                  <a:pt x="14886" y="2215"/>
                </a:cubicBezTo>
                <a:cubicBezTo>
                  <a:pt x="14857" y="2105"/>
                  <a:pt x="14857" y="2105"/>
                  <a:pt x="14857" y="2105"/>
                </a:cubicBezTo>
                <a:cubicBezTo>
                  <a:pt x="14857" y="2105"/>
                  <a:pt x="14857" y="2105"/>
                  <a:pt x="14857" y="2105"/>
                </a:cubicBezTo>
                <a:cubicBezTo>
                  <a:pt x="14886" y="2215"/>
                  <a:pt x="14886" y="2215"/>
                  <a:pt x="14886" y="2215"/>
                </a:cubicBezTo>
                <a:cubicBezTo>
                  <a:pt x="14857" y="2326"/>
                  <a:pt x="14857" y="2326"/>
                  <a:pt x="14857" y="2326"/>
                </a:cubicBezTo>
                <a:cubicBezTo>
                  <a:pt x="14723" y="2215"/>
                  <a:pt x="14723" y="2215"/>
                  <a:pt x="14723" y="2215"/>
                </a:cubicBezTo>
                <a:cubicBezTo>
                  <a:pt x="14693" y="2215"/>
                  <a:pt x="14693" y="2215"/>
                  <a:pt x="14693" y="2215"/>
                </a:cubicBezTo>
                <a:cubicBezTo>
                  <a:pt x="14440" y="2105"/>
                  <a:pt x="14440" y="2105"/>
                  <a:pt x="14440" y="2105"/>
                </a:cubicBezTo>
                <a:cubicBezTo>
                  <a:pt x="14440" y="2326"/>
                  <a:pt x="14440" y="2326"/>
                  <a:pt x="14440" y="2326"/>
                </a:cubicBezTo>
                <a:cubicBezTo>
                  <a:pt x="14410" y="2326"/>
                  <a:pt x="14410" y="2326"/>
                  <a:pt x="14410" y="2326"/>
                </a:cubicBezTo>
                <a:cubicBezTo>
                  <a:pt x="14410" y="5760"/>
                  <a:pt x="14410" y="5760"/>
                  <a:pt x="14410" y="5760"/>
                </a:cubicBezTo>
                <a:cubicBezTo>
                  <a:pt x="14529" y="5686"/>
                  <a:pt x="14529" y="5686"/>
                  <a:pt x="14529" y="5686"/>
                </a:cubicBezTo>
                <a:cubicBezTo>
                  <a:pt x="14529" y="6129"/>
                  <a:pt x="14529" y="6129"/>
                  <a:pt x="14529" y="6129"/>
                </a:cubicBezTo>
                <a:cubicBezTo>
                  <a:pt x="14529" y="6129"/>
                  <a:pt x="14529" y="6129"/>
                  <a:pt x="14529" y="6129"/>
                </a:cubicBezTo>
                <a:cubicBezTo>
                  <a:pt x="14410" y="6203"/>
                  <a:pt x="14410" y="6203"/>
                  <a:pt x="14410" y="6203"/>
                </a:cubicBezTo>
                <a:cubicBezTo>
                  <a:pt x="14410" y="7200"/>
                  <a:pt x="14410" y="7200"/>
                  <a:pt x="14410" y="7200"/>
                </a:cubicBezTo>
                <a:cubicBezTo>
                  <a:pt x="18117" y="7200"/>
                  <a:pt x="18117" y="7200"/>
                  <a:pt x="18117" y="7200"/>
                </a:cubicBezTo>
                <a:cubicBezTo>
                  <a:pt x="18131" y="7163"/>
                  <a:pt x="18131" y="7163"/>
                  <a:pt x="18131" y="7163"/>
                </a:cubicBezTo>
                <a:cubicBezTo>
                  <a:pt x="18042" y="7163"/>
                  <a:pt x="18042" y="7163"/>
                  <a:pt x="18042" y="7163"/>
                </a:cubicBezTo>
                <a:cubicBezTo>
                  <a:pt x="17938" y="6978"/>
                  <a:pt x="17938" y="6978"/>
                  <a:pt x="17938" y="6978"/>
                </a:cubicBezTo>
                <a:cubicBezTo>
                  <a:pt x="18042" y="6757"/>
                  <a:pt x="18042" y="6757"/>
                  <a:pt x="18042" y="6757"/>
                </a:cubicBezTo>
                <a:cubicBezTo>
                  <a:pt x="17878" y="6978"/>
                  <a:pt x="17878" y="6978"/>
                  <a:pt x="17878" y="6978"/>
                </a:cubicBezTo>
                <a:cubicBezTo>
                  <a:pt x="18042" y="6757"/>
                  <a:pt x="18042" y="6757"/>
                  <a:pt x="18042" y="6757"/>
                </a:cubicBezTo>
                <a:cubicBezTo>
                  <a:pt x="18131" y="6646"/>
                  <a:pt x="18131" y="6646"/>
                  <a:pt x="18131" y="6646"/>
                </a:cubicBezTo>
                <a:cubicBezTo>
                  <a:pt x="18206" y="6831"/>
                  <a:pt x="18206" y="6831"/>
                  <a:pt x="18206" y="6831"/>
                </a:cubicBezTo>
                <a:cubicBezTo>
                  <a:pt x="18251" y="6831"/>
                  <a:pt x="18251" y="6831"/>
                  <a:pt x="18251" y="6831"/>
                </a:cubicBezTo>
                <a:cubicBezTo>
                  <a:pt x="18280" y="6720"/>
                  <a:pt x="18280" y="6720"/>
                  <a:pt x="18280" y="6720"/>
                </a:cubicBezTo>
                <a:cubicBezTo>
                  <a:pt x="18370" y="6905"/>
                  <a:pt x="18370" y="6978"/>
                  <a:pt x="18444" y="7163"/>
                </a:cubicBezTo>
                <a:cubicBezTo>
                  <a:pt x="18444" y="7200"/>
                  <a:pt x="18444" y="7200"/>
                  <a:pt x="18444" y="7200"/>
                </a:cubicBezTo>
                <a:cubicBezTo>
                  <a:pt x="18593" y="7200"/>
                  <a:pt x="18593" y="7200"/>
                  <a:pt x="18593" y="7200"/>
                </a:cubicBezTo>
                <a:cubicBezTo>
                  <a:pt x="18578" y="7089"/>
                  <a:pt x="18533" y="7015"/>
                  <a:pt x="18489" y="6831"/>
                </a:cubicBezTo>
                <a:cubicBezTo>
                  <a:pt x="18682" y="6720"/>
                  <a:pt x="18578" y="6609"/>
                  <a:pt x="18772" y="6314"/>
                </a:cubicBezTo>
                <a:cubicBezTo>
                  <a:pt x="18727" y="6203"/>
                  <a:pt x="18727" y="6203"/>
                  <a:pt x="18727" y="6203"/>
                </a:cubicBezTo>
                <a:cubicBezTo>
                  <a:pt x="18608" y="6498"/>
                  <a:pt x="18623" y="6609"/>
                  <a:pt x="18444" y="6831"/>
                </a:cubicBezTo>
                <a:cubicBezTo>
                  <a:pt x="18444" y="6831"/>
                  <a:pt x="18444" y="6831"/>
                  <a:pt x="18444" y="6831"/>
                </a:cubicBezTo>
                <a:cubicBezTo>
                  <a:pt x="18623" y="6609"/>
                  <a:pt x="18608" y="6498"/>
                  <a:pt x="18727" y="6203"/>
                </a:cubicBezTo>
                <a:cubicBezTo>
                  <a:pt x="18772" y="6314"/>
                  <a:pt x="18772" y="6314"/>
                  <a:pt x="18772" y="6314"/>
                </a:cubicBezTo>
                <a:cubicBezTo>
                  <a:pt x="18906" y="6351"/>
                  <a:pt x="18906" y="6351"/>
                  <a:pt x="18906" y="6351"/>
                </a:cubicBezTo>
                <a:cubicBezTo>
                  <a:pt x="19263" y="5391"/>
                  <a:pt x="19263" y="5391"/>
                  <a:pt x="19263" y="5391"/>
                </a:cubicBezTo>
                <a:cubicBezTo>
                  <a:pt x="19263" y="5058"/>
                  <a:pt x="19263" y="5058"/>
                  <a:pt x="19263" y="5058"/>
                </a:cubicBezTo>
                <a:cubicBezTo>
                  <a:pt x="19293" y="4837"/>
                  <a:pt x="19293" y="4837"/>
                  <a:pt x="19293" y="4837"/>
                </a:cubicBezTo>
                <a:cubicBezTo>
                  <a:pt x="19293" y="4763"/>
                  <a:pt x="19293" y="4763"/>
                  <a:pt x="19293" y="4763"/>
                </a:cubicBezTo>
                <a:cubicBezTo>
                  <a:pt x="19218" y="4505"/>
                  <a:pt x="19218" y="4505"/>
                  <a:pt x="19218" y="4505"/>
                </a:cubicBezTo>
                <a:cubicBezTo>
                  <a:pt x="19174" y="4652"/>
                  <a:pt x="19174" y="4652"/>
                  <a:pt x="19174" y="4652"/>
                </a:cubicBezTo>
                <a:cubicBezTo>
                  <a:pt x="18980" y="4542"/>
                  <a:pt x="18980" y="4542"/>
                  <a:pt x="18980" y="4542"/>
                </a:cubicBezTo>
                <a:cubicBezTo>
                  <a:pt x="19144" y="3951"/>
                  <a:pt x="19516" y="3729"/>
                  <a:pt x="19903" y="3692"/>
                </a:cubicBezTo>
                <a:cubicBezTo>
                  <a:pt x="19948" y="3803"/>
                  <a:pt x="19948" y="3803"/>
                  <a:pt x="19948" y="3803"/>
                </a:cubicBezTo>
                <a:cubicBezTo>
                  <a:pt x="20067" y="3803"/>
                  <a:pt x="20067" y="3803"/>
                  <a:pt x="20067" y="3803"/>
                </a:cubicBezTo>
                <a:cubicBezTo>
                  <a:pt x="20111" y="3618"/>
                  <a:pt x="20186" y="3360"/>
                  <a:pt x="20305" y="3360"/>
                </a:cubicBezTo>
                <a:cubicBezTo>
                  <a:pt x="20424" y="3360"/>
                  <a:pt x="20424" y="3434"/>
                  <a:pt x="20513" y="3508"/>
                </a:cubicBezTo>
                <a:cubicBezTo>
                  <a:pt x="20588" y="3360"/>
                  <a:pt x="20588" y="3360"/>
                  <a:pt x="20588" y="3360"/>
                </a:cubicBezTo>
                <a:cubicBezTo>
                  <a:pt x="20588" y="3360"/>
                  <a:pt x="20588" y="3360"/>
                  <a:pt x="20588" y="3360"/>
                </a:cubicBezTo>
                <a:cubicBezTo>
                  <a:pt x="20647" y="3212"/>
                  <a:pt x="20632" y="3175"/>
                  <a:pt x="20647" y="3175"/>
                </a:cubicBezTo>
                <a:cubicBezTo>
                  <a:pt x="20647" y="3175"/>
                  <a:pt x="20647" y="3175"/>
                  <a:pt x="20647" y="3175"/>
                </a:cubicBezTo>
                <a:cubicBezTo>
                  <a:pt x="20647" y="3175"/>
                  <a:pt x="20647" y="3175"/>
                  <a:pt x="20647" y="3175"/>
                </a:cubicBezTo>
                <a:cubicBezTo>
                  <a:pt x="20632" y="3175"/>
                  <a:pt x="20647" y="3212"/>
                  <a:pt x="20588" y="3360"/>
                </a:cubicBezTo>
                <a:cubicBezTo>
                  <a:pt x="20588" y="3360"/>
                  <a:pt x="20588" y="3360"/>
                  <a:pt x="20588" y="3360"/>
                </a:cubicBezTo>
                <a:cubicBezTo>
                  <a:pt x="20647" y="3249"/>
                  <a:pt x="20647" y="3249"/>
                  <a:pt x="20647" y="3249"/>
                </a:cubicBezTo>
                <a:cubicBezTo>
                  <a:pt x="20677" y="3360"/>
                  <a:pt x="20677" y="3360"/>
                  <a:pt x="20677" y="3360"/>
                </a:cubicBezTo>
                <a:cubicBezTo>
                  <a:pt x="20677" y="3471"/>
                  <a:pt x="20677" y="3471"/>
                  <a:pt x="20677" y="3471"/>
                </a:cubicBezTo>
                <a:cubicBezTo>
                  <a:pt x="20751" y="3582"/>
                  <a:pt x="20751" y="3582"/>
                  <a:pt x="20751" y="3582"/>
                </a:cubicBezTo>
                <a:cubicBezTo>
                  <a:pt x="21317" y="3360"/>
                  <a:pt x="21317" y="3360"/>
                  <a:pt x="21317" y="3360"/>
                </a:cubicBezTo>
                <a:cubicBezTo>
                  <a:pt x="21406" y="3286"/>
                  <a:pt x="21406" y="3286"/>
                  <a:pt x="21406" y="3286"/>
                </a:cubicBezTo>
                <a:cubicBezTo>
                  <a:pt x="21436" y="3286"/>
                  <a:pt x="21436" y="3286"/>
                  <a:pt x="21436" y="3286"/>
                </a:cubicBezTo>
                <a:cubicBezTo>
                  <a:pt x="21526" y="3286"/>
                  <a:pt x="21526" y="3286"/>
                  <a:pt x="21526" y="3286"/>
                </a:cubicBezTo>
                <a:cubicBezTo>
                  <a:pt x="21570" y="3286"/>
                  <a:pt x="21570" y="3286"/>
                  <a:pt x="21570" y="3286"/>
                </a:cubicBezTo>
                <a:cubicBezTo>
                  <a:pt x="21600" y="3286"/>
                  <a:pt x="21600" y="3286"/>
                  <a:pt x="21600" y="3286"/>
                </a:cubicBezTo>
                <a:cubicBezTo>
                  <a:pt x="21600" y="3175"/>
                  <a:pt x="21600" y="3175"/>
                  <a:pt x="21600" y="3175"/>
                </a:cubicBezTo>
                <a:cubicBezTo>
                  <a:pt x="21570" y="3175"/>
                  <a:pt x="21570" y="3175"/>
                  <a:pt x="21570" y="3175"/>
                </a:cubicBezTo>
                <a:cubicBezTo>
                  <a:pt x="21526" y="3065"/>
                  <a:pt x="21526" y="3065"/>
                  <a:pt x="21526" y="3065"/>
                </a:cubicBezTo>
                <a:cubicBezTo>
                  <a:pt x="21600" y="2954"/>
                  <a:pt x="21600" y="2954"/>
                  <a:pt x="21600" y="2954"/>
                </a:cubicBezTo>
                <a:cubicBezTo>
                  <a:pt x="21600" y="2843"/>
                  <a:pt x="21600" y="2843"/>
                  <a:pt x="21600" y="2843"/>
                </a:cubicBezTo>
                <a:cubicBezTo>
                  <a:pt x="21392" y="2880"/>
                  <a:pt x="21392" y="2880"/>
                  <a:pt x="21392" y="2880"/>
                </a:cubicBezTo>
                <a:cubicBezTo>
                  <a:pt x="21600" y="2843"/>
                  <a:pt x="21600" y="2843"/>
                  <a:pt x="21600" y="2843"/>
                </a:cubicBezTo>
                <a:cubicBezTo>
                  <a:pt x="21600" y="2215"/>
                  <a:pt x="21600" y="2215"/>
                  <a:pt x="21600" y="2215"/>
                </a:cubicBezTo>
                <a:cubicBezTo>
                  <a:pt x="21526" y="2215"/>
                  <a:pt x="21526" y="2215"/>
                  <a:pt x="21526" y="2215"/>
                </a:cubicBezTo>
                <a:cubicBezTo>
                  <a:pt x="21436" y="2105"/>
                  <a:pt x="21436" y="2105"/>
                  <a:pt x="21436" y="2105"/>
                </a:cubicBezTo>
                <a:cubicBezTo>
                  <a:pt x="21079" y="2215"/>
                  <a:pt x="21079" y="2215"/>
                  <a:pt x="21079" y="2215"/>
                </a:cubicBezTo>
                <a:cubicBezTo>
                  <a:pt x="21079" y="2215"/>
                  <a:pt x="21079" y="2215"/>
                  <a:pt x="21079" y="2215"/>
                </a:cubicBezTo>
                <a:cubicBezTo>
                  <a:pt x="20990" y="2178"/>
                  <a:pt x="20990" y="2105"/>
                  <a:pt x="20871" y="2105"/>
                </a:cubicBezTo>
                <a:cubicBezTo>
                  <a:pt x="20677" y="2105"/>
                  <a:pt x="20677" y="2105"/>
                  <a:pt x="20677" y="2105"/>
                </a:cubicBezTo>
                <a:cubicBezTo>
                  <a:pt x="20573" y="2105"/>
                  <a:pt x="20573" y="2142"/>
                  <a:pt x="20513" y="2252"/>
                </a:cubicBezTo>
                <a:cubicBezTo>
                  <a:pt x="20394" y="1994"/>
                  <a:pt x="20394" y="1994"/>
                  <a:pt x="20394" y="1994"/>
                </a:cubicBezTo>
                <a:cubicBezTo>
                  <a:pt x="19829" y="1920"/>
                  <a:pt x="19829" y="1920"/>
                  <a:pt x="19829" y="1920"/>
                </a:cubicBezTo>
                <a:cubicBezTo>
                  <a:pt x="19799" y="1809"/>
                  <a:pt x="19769" y="1662"/>
                  <a:pt x="19739" y="1662"/>
                </a:cubicBezTo>
                <a:cubicBezTo>
                  <a:pt x="19724" y="1662"/>
                  <a:pt x="19695" y="1698"/>
                  <a:pt x="19665" y="1809"/>
                </a:cubicBezTo>
                <a:cubicBezTo>
                  <a:pt x="19665" y="1809"/>
                  <a:pt x="19665" y="1809"/>
                  <a:pt x="19665" y="1809"/>
                </a:cubicBezTo>
                <a:cubicBezTo>
                  <a:pt x="19546" y="1809"/>
                  <a:pt x="19546" y="1809"/>
                  <a:pt x="19546" y="1809"/>
                </a:cubicBezTo>
                <a:cubicBezTo>
                  <a:pt x="19456" y="1477"/>
                  <a:pt x="19486" y="1477"/>
                  <a:pt x="19293" y="1477"/>
                </a:cubicBezTo>
                <a:cubicBezTo>
                  <a:pt x="19293" y="1698"/>
                  <a:pt x="19293" y="1698"/>
                  <a:pt x="19293" y="1698"/>
                </a:cubicBezTo>
                <a:cubicBezTo>
                  <a:pt x="19174" y="1920"/>
                  <a:pt x="19174" y="1920"/>
                  <a:pt x="19174" y="1920"/>
                </a:cubicBezTo>
                <a:cubicBezTo>
                  <a:pt x="19054" y="1920"/>
                  <a:pt x="19054" y="1920"/>
                  <a:pt x="19054" y="1920"/>
                </a:cubicBezTo>
                <a:cubicBezTo>
                  <a:pt x="18638" y="1920"/>
                  <a:pt x="18638" y="1920"/>
                  <a:pt x="18638" y="1920"/>
                </a:cubicBezTo>
                <a:cubicBezTo>
                  <a:pt x="18533" y="1514"/>
                  <a:pt x="18533" y="1514"/>
                  <a:pt x="18533" y="1514"/>
                </a:cubicBezTo>
                <a:cubicBezTo>
                  <a:pt x="17596" y="1477"/>
                  <a:pt x="17596" y="1477"/>
                  <a:pt x="17596" y="1477"/>
                </a:cubicBezTo>
                <a:cubicBezTo>
                  <a:pt x="17640" y="1182"/>
                  <a:pt x="17640" y="1182"/>
                  <a:pt x="17640" y="1182"/>
                </a:cubicBezTo>
                <a:cubicBezTo>
                  <a:pt x="17566" y="1071"/>
                  <a:pt x="17566" y="1071"/>
                  <a:pt x="17566" y="1071"/>
                </a:cubicBezTo>
                <a:cubicBezTo>
                  <a:pt x="17521" y="1071"/>
                  <a:pt x="17521" y="1071"/>
                  <a:pt x="17521" y="1071"/>
                </a:cubicBezTo>
                <a:cubicBezTo>
                  <a:pt x="17238" y="1071"/>
                  <a:pt x="17238" y="1071"/>
                  <a:pt x="17238" y="1071"/>
                </a:cubicBezTo>
                <a:cubicBezTo>
                  <a:pt x="17119" y="960"/>
                  <a:pt x="17119" y="960"/>
                  <a:pt x="17119" y="960"/>
                </a:cubicBezTo>
                <a:moveTo>
                  <a:pt x="17238" y="960"/>
                </a:moveTo>
                <a:cubicBezTo>
                  <a:pt x="17149" y="960"/>
                  <a:pt x="17149" y="960"/>
                  <a:pt x="17149" y="960"/>
                </a:cubicBezTo>
                <a:cubicBezTo>
                  <a:pt x="17119" y="960"/>
                  <a:pt x="17119" y="960"/>
                  <a:pt x="17119" y="960"/>
                </a:cubicBezTo>
                <a:cubicBezTo>
                  <a:pt x="17238" y="1071"/>
                  <a:pt x="17238" y="1071"/>
                  <a:pt x="17238" y="1071"/>
                </a:cubicBezTo>
                <a:cubicBezTo>
                  <a:pt x="17238" y="960"/>
                  <a:pt x="17238" y="960"/>
                  <a:pt x="17238" y="960"/>
                </a:cubicBezTo>
                <a:moveTo>
                  <a:pt x="14931" y="923"/>
                </a:moveTo>
                <a:cubicBezTo>
                  <a:pt x="14410" y="1182"/>
                  <a:pt x="14410" y="1182"/>
                  <a:pt x="14410" y="1182"/>
                </a:cubicBezTo>
                <a:cubicBezTo>
                  <a:pt x="14410" y="1366"/>
                  <a:pt x="14410" y="1366"/>
                  <a:pt x="14410" y="1366"/>
                </a:cubicBezTo>
                <a:cubicBezTo>
                  <a:pt x="14931" y="1182"/>
                  <a:pt x="14931" y="1182"/>
                  <a:pt x="14931" y="1182"/>
                </a:cubicBezTo>
                <a:cubicBezTo>
                  <a:pt x="14931" y="923"/>
                  <a:pt x="14931" y="923"/>
                  <a:pt x="14931" y="923"/>
                </a:cubicBezTo>
                <a:moveTo>
                  <a:pt x="3841" y="849"/>
                </a:moveTo>
                <a:cubicBezTo>
                  <a:pt x="3766" y="960"/>
                  <a:pt x="3766" y="960"/>
                  <a:pt x="3766" y="960"/>
                </a:cubicBezTo>
                <a:cubicBezTo>
                  <a:pt x="3811" y="1034"/>
                  <a:pt x="3811" y="1034"/>
                  <a:pt x="3811" y="1034"/>
                </a:cubicBezTo>
                <a:cubicBezTo>
                  <a:pt x="3766" y="960"/>
                  <a:pt x="3766" y="960"/>
                  <a:pt x="3766" y="960"/>
                </a:cubicBezTo>
                <a:cubicBezTo>
                  <a:pt x="3558" y="960"/>
                  <a:pt x="3558" y="960"/>
                  <a:pt x="3558" y="960"/>
                </a:cubicBezTo>
                <a:cubicBezTo>
                  <a:pt x="3439" y="1182"/>
                  <a:pt x="3439" y="1182"/>
                  <a:pt x="3439" y="1182"/>
                </a:cubicBezTo>
                <a:cubicBezTo>
                  <a:pt x="3647" y="1182"/>
                  <a:pt x="3647" y="1182"/>
                  <a:pt x="3647" y="1182"/>
                </a:cubicBezTo>
                <a:cubicBezTo>
                  <a:pt x="3722" y="1366"/>
                  <a:pt x="3722" y="1366"/>
                  <a:pt x="3722" y="1366"/>
                </a:cubicBezTo>
                <a:cubicBezTo>
                  <a:pt x="3320" y="1366"/>
                  <a:pt x="3320" y="1366"/>
                  <a:pt x="3320" y="1366"/>
                </a:cubicBezTo>
                <a:cubicBezTo>
                  <a:pt x="3320" y="1588"/>
                  <a:pt x="3320" y="1588"/>
                  <a:pt x="3320" y="1588"/>
                </a:cubicBezTo>
                <a:cubicBezTo>
                  <a:pt x="3409" y="1477"/>
                  <a:pt x="3409" y="1477"/>
                  <a:pt x="3409" y="1477"/>
                </a:cubicBezTo>
                <a:cubicBezTo>
                  <a:pt x="3692" y="1477"/>
                  <a:pt x="3692" y="1477"/>
                  <a:pt x="3692" y="1477"/>
                </a:cubicBezTo>
                <a:cubicBezTo>
                  <a:pt x="3766" y="1477"/>
                  <a:pt x="3766" y="1477"/>
                  <a:pt x="3766" y="1477"/>
                </a:cubicBezTo>
                <a:cubicBezTo>
                  <a:pt x="3841" y="1588"/>
                  <a:pt x="3841" y="1588"/>
                  <a:pt x="3841" y="1588"/>
                </a:cubicBezTo>
                <a:cubicBezTo>
                  <a:pt x="3930" y="1588"/>
                  <a:pt x="3930" y="1588"/>
                  <a:pt x="3930" y="1588"/>
                </a:cubicBezTo>
                <a:cubicBezTo>
                  <a:pt x="3841" y="1366"/>
                  <a:pt x="3841" y="1366"/>
                  <a:pt x="3841" y="1366"/>
                </a:cubicBezTo>
                <a:cubicBezTo>
                  <a:pt x="3975" y="1366"/>
                  <a:pt x="3975" y="1366"/>
                  <a:pt x="3975" y="1366"/>
                </a:cubicBezTo>
                <a:cubicBezTo>
                  <a:pt x="4124" y="1366"/>
                  <a:pt x="4124" y="1366"/>
                  <a:pt x="4124" y="1366"/>
                </a:cubicBezTo>
                <a:cubicBezTo>
                  <a:pt x="4213" y="1366"/>
                  <a:pt x="4213" y="1366"/>
                  <a:pt x="4213" y="1366"/>
                </a:cubicBezTo>
                <a:cubicBezTo>
                  <a:pt x="4406" y="1255"/>
                  <a:pt x="4406" y="1255"/>
                  <a:pt x="4406" y="1255"/>
                </a:cubicBezTo>
                <a:cubicBezTo>
                  <a:pt x="4377" y="1182"/>
                  <a:pt x="4377" y="1182"/>
                  <a:pt x="4377" y="1182"/>
                </a:cubicBezTo>
                <a:cubicBezTo>
                  <a:pt x="4243" y="1034"/>
                  <a:pt x="4243" y="1034"/>
                  <a:pt x="4243" y="1034"/>
                </a:cubicBezTo>
                <a:cubicBezTo>
                  <a:pt x="4213" y="1182"/>
                  <a:pt x="4213" y="1182"/>
                  <a:pt x="4213" y="1182"/>
                </a:cubicBezTo>
                <a:cubicBezTo>
                  <a:pt x="4094" y="1182"/>
                  <a:pt x="4094" y="1182"/>
                  <a:pt x="4094" y="1182"/>
                </a:cubicBezTo>
                <a:cubicBezTo>
                  <a:pt x="3885" y="1071"/>
                  <a:pt x="3885" y="1071"/>
                  <a:pt x="3885" y="1071"/>
                </a:cubicBezTo>
                <a:cubicBezTo>
                  <a:pt x="3811" y="1255"/>
                  <a:pt x="3811" y="1255"/>
                  <a:pt x="3811" y="1255"/>
                </a:cubicBezTo>
                <a:cubicBezTo>
                  <a:pt x="3885" y="1071"/>
                  <a:pt x="3885" y="1071"/>
                  <a:pt x="3885" y="1071"/>
                </a:cubicBezTo>
                <a:cubicBezTo>
                  <a:pt x="3841" y="849"/>
                  <a:pt x="3841" y="849"/>
                  <a:pt x="3841" y="849"/>
                </a:cubicBezTo>
                <a:moveTo>
                  <a:pt x="4213" y="738"/>
                </a:moveTo>
                <a:cubicBezTo>
                  <a:pt x="4109" y="738"/>
                  <a:pt x="4019" y="702"/>
                  <a:pt x="4004" y="960"/>
                </a:cubicBezTo>
                <a:cubicBezTo>
                  <a:pt x="4019" y="960"/>
                  <a:pt x="4034" y="960"/>
                  <a:pt x="4049" y="960"/>
                </a:cubicBezTo>
                <a:cubicBezTo>
                  <a:pt x="4064" y="960"/>
                  <a:pt x="4094" y="960"/>
                  <a:pt x="4109" y="960"/>
                </a:cubicBezTo>
                <a:cubicBezTo>
                  <a:pt x="4124" y="960"/>
                  <a:pt x="4138" y="960"/>
                  <a:pt x="4138" y="960"/>
                </a:cubicBezTo>
                <a:cubicBezTo>
                  <a:pt x="4168" y="960"/>
                  <a:pt x="4153" y="923"/>
                  <a:pt x="4213" y="738"/>
                </a:cubicBezTo>
                <a:moveTo>
                  <a:pt x="5061" y="738"/>
                </a:moveTo>
                <a:cubicBezTo>
                  <a:pt x="4942" y="849"/>
                  <a:pt x="4942" y="849"/>
                  <a:pt x="4942" y="849"/>
                </a:cubicBezTo>
                <a:cubicBezTo>
                  <a:pt x="5106" y="1071"/>
                  <a:pt x="5106" y="1071"/>
                  <a:pt x="5106" y="1071"/>
                </a:cubicBezTo>
                <a:cubicBezTo>
                  <a:pt x="5017" y="1366"/>
                  <a:pt x="5017" y="1366"/>
                  <a:pt x="5017" y="1366"/>
                </a:cubicBezTo>
                <a:cubicBezTo>
                  <a:pt x="5106" y="1366"/>
                  <a:pt x="5106" y="1366"/>
                  <a:pt x="5106" y="1366"/>
                </a:cubicBezTo>
                <a:cubicBezTo>
                  <a:pt x="5180" y="1366"/>
                  <a:pt x="5180" y="1366"/>
                  <a:pt x="5180" y="1366"/>
                </a:cubicBezTo>
                <a:cubicBezTo>
                  <a:pt x="5166" y="1292"/>
                  <a:pt x="5151" y="1255"/>
                  <a:pt x="5151" y="1255"/>
                </a:cubicBezTo>
                <a:cubicBezTo>
                  <a:pt x="5136" y="1255"/>
                  <a:pt x="5136" y="1255"/>
                  <a:pt x="5136" y="1255"/>
                </a:cubicBezTo>
                <a:cubicBezTo>
                  <a:pt x="5136" y="1255"/>
                  <a:pt x="5136" y="1255"/>
                  <a:pt x="5136" y="1255"/>
                </a:cubicBezTo>
                <a:cubicBezTo>
                  <a:pt x="5136" y="1255"/>
                  <a:pt x="5136" y="1255"/>
                  <a:pt x="5136" y="1182"/>
                </a:cubicBezTo>
                <a:cubicBezTo>
                  <a:pt x="5136" y="1145"/>
                  <a:pt x="5180" y="960"/>
                  <a:pt x="5180" y="960"/>
                </a:cubicBezTo>
                <a:cubicBezTo>
                  <a:pt x="5061" y="960"/>
                  <a:pt x="5061" y="960"/>
                  <a:pt x="5061" y="960"/>
                </a:cubicBezTo>
                <a:cubicBezTo>
                  <a:pt x="5061" y="738"/>
                  <a:pt x="5061" y="738"/>
                  <a:pt x="5061" y="738"/>
                </a:cubicBezTo>
                <a:moveTo>
                  <a:pt x="6476" y="738"/>
                </a:moveTo>
                <a:cubicBezTo>
                  <a:pt x="6476" y="738"/>
                  <a:pt x="6476" y="738"/>
                  <a:pt x="6476" y="738"/>
                </a:cubicBezTo>
                <a:cubicBezTo>
                  <a:pt x="6476" y="849"/>
                  <a:pt x="6476" y="849"/>
                  <a:pt x="6476" y="849"/>
                </a:cubicBezTo>
                <a:cubicBezTo>
                  <a:pt x="6476" y="738"/>
                  <a:pt x="6476" y="738"/>
                  <a:pt x="6476" y="738"/>
                </a:cubicBezTo>
                <a:moveTo>
                  <a:pt x="4570" y="628"/>
                </a:moveTo>
                <a:cubicBezTo>
                  <a:pt x="4659" y="849"/>
                  <a:pt x="4659" y="849"/>
                  <a:pt x="4659" y="849"/>
                </a:cubicBezTo>
                <a:cubicBezTo>
                  <a:pt x="4823" y="849"/>
                  <a:pt x="4823" y="849"/>
                  <a:pt x="4823" y="849"/>
                </a:cubicBezTo>
                <a:cubicBezTo>
                  <a:pt x="4823" y="775"/>
                  <a:pt x="4823" y="775"/>
                  <a:pt x="4823" y="775"/>
                </a:cubicBezTo>
                <a:cubicBezTo>
                  <a:pt x="4570" y="628"/>
                  <a:pt x="4570" y="628"/>
                  <a:pt x="4570" y="628"/>
                </a:cubicBezTo>
                <a:moveTo>
                  <a:pt x="16926" y="628"/>
                </a:moveTo>
                <a:cubicBezTo>
                  <a:pt x="16881" y="628"/>
                  <a:pt x="16881" y="665"/>
                  <a:pt x="16836" y="849"/>
                </a:cubicBezTo>
                <a:cubicBezTo>
                  <a:pt x="16955" y="849"/>
                  <a:pt x="16955" y="849"/>
                  <a:pt x="16955" y="849"/>
                </a:cubicBezTo>
                <a:cubicBezTo>
                  <a:pt x="17075" y="849"/>
                  <a:pt x="17075" y="849"/>
                  <a:pt x="17075" y="849"/>
                </a:cubicBezTo>
                <a:cubicBezTo>
                  <a:pt x="16955" y="849"/>
                  <a:pt x="16955" y="849"/>
                  <a:pt x="16955" y="849"/>
                </a:cubicBezTo>
                <a:cubicBezTo>
                  <a:pt x="16955" y="960"/>
                  <a:pt x="16955" y="960"/>
                  <a:pt x="16955" y="960"/>
                </a:cubicBezTo>
                <a:cubicBezTo>
                  <a:pt x="17119" y="960"/>
                  <a:pt x="17119" y="960"/>
                  <a:pt x="17119" y="960"/>
                </a:cubicBezTo>
                <a:cubicBezTo>
                  <a:pt x="17075" y="628"/>
                  <a:pt x="17075" y="628"/>
                  <a:pt x="17075" y="628"/>
                </a:cubicBezTo>
                <a:cubicBezTo>
                  <a:pt x="17000" y="628"/>
                  <a:pt x="16955" y="628"/>
                  <a:pt x="16926" y="628"/>
                </a:cubicBezTo>
                <a:moveTo>
                  <a:pt x="16464" y="554"/>
                </a:moveTo>
                <a:cubicBezTo>
                  <a:pt x="16464" y="738"/>
                  <a:pt x="16464" y="738"/>
                  <a:pt x="16464" y="738"/>
                </a:cubicBezTo>
                <a:cubicBezTo>
                  <a:pt x="16628" y="738"/>
                  <a:pt x="16628" y="738"/>
                  <a:pt x="16628" y="738"/>
                </a:cubicBezTo>
                <a:cubicBezTo>
                  <a:pt x="16628" y="628"/>
                  <a:pt x="16628" y="628"/>
                  <a:pt x="16628" y="628"/>
                </a:cubicBezTo>
                <a:cubicBezTo>
                  <a:pt x="16554" y="628"/>
                  <a:pt x="16554" y="628"/>
                  <a:pt x="16554" y="628"/>
                </a:cubicBezTo>
                <a:cubicBezTo>
                  <a:pt x="16464" y="554"/>
                  <a:pt x="16464" y="554"/>
                  <a:pt x="16464" y="554"/>
                </a:cubicBezTo>
                <a:moveTo>
                  <a:pt x="16792" y="554"/>
                </a:moveTo>
                <a:cubicBezTo>
                  <a:pt x="16673" y="554"/>
                  <a:pt x="16673" y="554"/>
                  <a:pt x="16673" y="554"/>
                </a:cubicBezTo>
                <a:cubicBezTo>
                  <a:pt x="16628" y="628"/>
                  <a:pt x="16628" y="628"/>
                  <a:pt x="16628" y="628"/>
                </a:cubicBezTo>
                <a:cubicBezTo>
                  <a:pt x="16628" y="738"/>
                  <a:pt x="16628" y="738"/>
                  <a:pt x="16628" y="738"/>
                </a:cubicBezTo>
                <a:cubicBezTo>
                  <a:pt x="16792" y="738"/>
                  <a:pt x="16792" y="738"/>
                  <a:pt x="16792" y="738"/>
                </a:cubicBezTo>
                <a:cubicBezTo>
                  <a:pt x="16792" y="554"/>
                  <a:pt x="16792" y="554"/>
                  <a:pt x="16792" y="554"/>
                </a:cubicBezTo>
                <a:moveTo>
                  <a:pt x="16420" y="443"/>
                </a:moveTo>
                <a:cubicBezTo>
                  <a:pt x="16420" y="554"/>
                  <a:pt x="16420" y="554"/>
                  <a:pt x="16420" y="554"/>
                </a:cubicBezTo>
                <a:cubicBezTo>
                  <a:pt x="16420" y="443"/>
                  <a:pt x="16420" y="443"/>
                  <a:pt x="16420" y="443"/>
                </a:cubicBezTo>
                <a:moveTo>
                  <a:pt x="16628" y="443"/>
                </a:moveTo>
                <a:cubicBezTo>
                  <a:pt x="16420" y="443"/>
                  <a:pt x="16420" y="443"/>
                  <a:pt x="16420" y="443"/>
                </a:cubicBezTo>
                <a:cubicBezTo>
                  <a:pt x="16420" y="554"/>
                  <a:pt x="16420" y="554"/>
                  <a:pt x="16420" y="554"/>
                </a:cubicBezTo>
                <a:cubicBezTo>
                  <a:pt x="16464" y="554"/>
                  <a:pt x="16464" y="554"/>
                  <a:pt x="16464" y="554"/>
                </a:cubicBezTo>
                <a:cubicBezTo>
                  <a:pt x="16554" y="628"/>
                  <a:pt x="16554" y="628"/>
                  <a:pt x="16554" y="628"/>
                </a:cubicBezTo>
                <a:cubicBezTo>
                  <a:pt x="16628" y="628"/>
                  <a:pt x="16628" y="628"/>
                  <a:pt x="16628" y="628"/>
                </a:cubicBezTo>
                <a:cubicBezTo>
                  <a:pt x="16673" y="554"/>
                  <a:pt x="16673" y="554"/>
                  <a:pt x="16673" y="554"/>
                </a:cubicBezTo>
                <a:cubicBezTo>
                  <a:pt x="16628" y="443"/>
                  <a:pt x="16628" y="443"/>
                  <a:pt x="16628" y="443"/>
                </a:cubicBezTo>
                <a:moveTo>
                  <a:pt x="16628" y="443"/>
                </a:moveTo>
                <a:cubicBezTo>
                  <a:pt x="16420" y="443"/>
                  <a:pt x="16420" y="443"/>
                  <a:pt x="16420" y="443"/>
                </a:cubicBezTo>
                <a:cubicBezTo>
                  <a:pt x="16628" y="443"/>
                  <a:pt x="16628" y="443"/>
                  <a:pt x="16628" y="443"/>
                </a:cubicBezTo>
                <a:moveTo>
                  <a:pt x="16628" y="443"/>
                </a:moveTo>
                <a:cubicBezTo>
                  <a:pt x="16628" y="443"/>
                  <a:pt x="16628" y="443"/>
                  <a:pt x="16628" y="443"/>
                </a:cubicBezTo>
                <a:cubicBezTo>
                  <a:pt x="16673" y="554"/>
                  <a:pt x="16673" y="554"/>
                  <a:pt x="16673" y="554"/>
                </a:cubicBezTo>
                <a:cubicBezTo>
                  <a:pt x="16628" y="443"/>
                  <a:pt x="16628" y="443"/>
                  <a:pt x="16628" y="443"/>
                </a:cubicBezTo>
                <a:moveTo>
                  <a:pt x="5300" y="332"/>
                </a:moveTo>
                <a:cubicBezTo>
                  <a:pt x="5136" y="332"/>
                  <a:pt x="5136" y="332"/>
                  <a:pt x="5136" y="332"/>
                </a:cubicBezTo>
                <a:cubicBezTo>
                  <a:pt x="5061" y="443"/>
                  <a:pt x="5061" y="443"/>
                  <a:pt x="5061" y="443"/>
                </a:cubicBezTo>
                <a:cubicBezTo>
                  <a:pt x="5061" y="628"/>
                  <a:pt x="5061" y="628"/>
                  <a:pt x="5061" y="628"/>
                </a:cubicBezTo>
                <a:cubicBezTo>
                  <a:pt x="5195" y="665"/>
                  <a:pt x="5255" y="849"/>
                  <a:pt x="5314" y="849"/>
                </a:cubicBezTo>
                <a:cubicBezTo>
                  <a:pt x="5344" y="849"/>
                  <a:pt x="5359" y="812"/>
                  <a:pt x="5389" y="738"/>
                </a:cubicBezTo>
                <a:cubicBezTo>
                  <a:pt x="5389" y="738"/>
                  <a:pt x="5389" y="738"/>
                  <a:pt x="5389" y="738"/>
                </a:cubicBezTo>
                <a:cubicBezTo>
                  <a:pt x="5419" y="738"/>
                  <a:pt x="5419" y="738"/>
                  <a:pt x="5419" y="738"/>
                </a:cubicBezTo>
                <a:cubicBezTo>
                  <a:pt x="5553" y="628"/>
                  <a:pt x="5553" y="628"/>
                  <a:pt x="5553" y="628"/>
                </a:cubicBezTo>
                <a:cubicBezTo>
                  <a:pt x="5553" y="554"/>
                  <a:pt x="5553" y="554"/>
                  <a:pt x="5553" y="554"/>
                </a:cubicBezTo>
                <a:cubicBezTo>
                  <a:pt x="5300" y="443"/>
                  <a:pt x="5300" y="443"/>
                  <a:pt x="5300" y="443"/>
                </a:cubicBezTo>
                <a:cubicBezTo>
                  <a:pt x="5136" y="443"/>
                  <a:pt x="5136" y="443"/>
                  <a:pt x="5136" y="443"/>
                </a:cubicBezTo>
                <a:cubicBezTo>
                  <a:pt x="5300" y="443"/>
                  <a:pt x="5300" y="443"/>
                  <a:pt x="5300" y="443"/>
                </a:cubicBezTo>
                <a:cubicBezTo>
                  <a:pt x="5300" y="332"/>
                  <a:pt x="5300" y="332"/>
                  <a:pt x="5300" y="332"/>
                </a:cubicBezTo>
                <a:moveTo>
                  <a:pt x="14529" y="332"/>
                </a:moveTo>
                <a:cubicBezTo>
                  <a:pt x="14440" y="332"/>
                  <a:pt x="14440" y="332"/>
                  <a:pt x="14440" y="332"/>
                </a:cubicBezTo>
                <a:cubicBezTo>
                  <a:pt x="14440" y="554"/>
                  <a:pt x="14440" y="554"/>
                  <a:pt x="14440" y="554"/>
                </a:cubicBezTo>
                <a:cubicBezTo>
                  <a:pt x="14529" y="554"/>
                  <a:pt x="14529" y="554"/>
                  <a:pt x="14529" y="554"/>
                </a:cubicBezTo>
                <a:cubicBezTo>
                  <a:pt x="14529" y="332"/>
                  <a:pt x="14529" y="332"/>
                  <a:pt x="14529" y="332"/>
                </a:cubicBezTo>
                <a:moveTo>
                  <a:pt x="7041" y="1034"/>
                </a:moveTo>
                <a:cubicBezTo>
                  <a:pt x="7041" y="1034"/>
                  <a:pt x="7041" y="1034"/>
                  <a:pt x="7041" y="1034"/>
                </a:cubicBezTo>
                <a:cubicBezTo>
                  <a:pt x="7041" y="1034"/>
                  <a:pt x="7041" y="1034"/>
                  <a:pt x="7041" y="1034"/>
                </a:cubicBezTo>
                <a:cubicBezTo>
                  <a:pt x="7041" y="1034"/>
                  <a:pt x="7041" y="1034"/>
                  <a:pt x="7041" y="1034"/>
                </a:cubicBezTo>
                <a:moveTo>
                  <a:pt x="5701" y="738"/>
                </a:moveTo>
                <a:cubicBezTo>
                  <a:pt x="5701" y="738"/>
                  <a:pt x="5701" y="738"/>
                  <a:pt x="5701" y="738"/>
                </a:cubicBezTo>
                <a:cubicBezTo>
                  <a:pt x="5835" y="702"/>
                  <a:pt x="5835" y="702"/>
                  <a:pt x="5835" y="702"/>
                </a:cubicBezTo>
                <a:cubicBezTo>
                  <a:pt x="5701" y="738"/>
                  <a:pt x="5701" y="738"/>
                  <a:pt x="5701" y="738"/>
                </a:cubicBezTo>
                <a:moveTo>
                  <a:pt x="6877" y="628"/>
                </a:moveTo>
                <a:cubicBezTo>
                  <a:pt x="6877" y="628"/>
                  <a:pt x="6877" y="628"/>
                  <a:pt x="6877" y="628"/>
                </a:cubicBezTo>
                <a:moveTo>
                  <a:pt x="5701" y="554"/>
                </a:moveTo>
                <a:cubicBezTo>
                  <a:pt x="5701" y="554"/>
                  <a:pt x="5701" y="554"/>
                  <a:pt x="5701" y="554"/>
                </a:cubicBezTo>
                <a:cubicBezTo>
                  <a:pt x="5910" y="517"/>
                  <a:pt x="5910" y="517"/>
                  <a:pt x="5910" y="517"/>
                </a:cubicBezTo>
                <a:cubicBezTo>
                  <a:pt x="5701" y="554"/>
                  <a:pt x="5701" y="554"/>
                  <a:pt x="5701" y="554"/>
                </a:cubicBezTo>
                <a:moveTo>
                  <a:pt x="6967" y="111"/>
                </a:moveTo>
                <a:cubicBezTo>
                  <a:pt x="6967" y="111"/>
                  <a:pt x="6967" y="111"/>
                  <a:pt x="6967" y="111"/>
                </a:cubicBezTo>
                <a:moveTo>
                  <a:pt x="7086" y="111"/>
                </a:moveTo>
                <a:cubicBezTo>
                  <a:pt x="6967" y="111"/>
                  <a:pt x="6967" y="111"/>
                  <a:pt x="6967" y="111"/>
                </a:cubicBezTo>
                <a:cubicBezTo>
                  <a:pt x="5553" y="222"/>
                  <a:pt x="5553" y="222"/>
                  <a:pt x="5553" y="222"/>
                </a:cubicBezTo>
                <a:cubicBezTo>
                  <a:pt x="5463" y="222"/>
                  <a:pt x="5463" y="222"/>
                  <a:pt x="5463" y="222"/>
                </a:cubicBezTo>
                <a:cubicBezTo>
                  <a:pt x="5701" y="443"/>
                  <a:pt x="5701" y="443"/>
                  <a:pt x="5701" y="443"/>
                </a:cubicBezTo>
                <a:cubicBezTo>
                  <a:pt x="5835" y="332"/>
                  <a:pt x="5835" y="332"/>
                  <a:pt x="5835" y="332"/>
                </a:cubicBezTo>
                <a:cubicBezTo>
                  <a:pt x="6193" y="369"/>
                  <a:pt x="6193" y="369"/>
                  <a:pt x="6193" y="369"/>
                </a:cubicBezTo>
                <a:cubicBezTo>
                  <a:pt x="5835" y="332"/>
                  <a:pt x="5835" y="332"/>
                  <a:pt x="5835" y="332"/>
                </a:cubicBezTo>
                <a:cubicBezTo>
                  <a:pt x="5701" y="443"/>
                  <a:pt x="5701" y="443"/>
                  <a:pt x="5701" y="443"/>
                </a:cubicBezTo>
                <a:cubicBezTo>
                  <a:pt x="5463" y="222"/>
                  <a:pt x="5463" y="222"/>
                  <a:pt x="5463" y="222"/>
                </a:cubicBezTo>
                <a:cubicBezTo>
                  <a:pt x="5419" y="295"/>
                  <a:pt x="5419" y="295"/>
                  <a:pt x="5419" y="295"/>
                </a:cubicBezTo>
                <a:cubicBezTo>
                  <a:pt x="5627" y="443"/>
                  <a:pt x="5627" y="443"/>
                  <a:pt x="5627" y="443"/>
                </a:cubicBezTo>
                <a:cubicBezTo>
                  <a:pt x="5553" y="554"/>
                  <a:pt x="5553" y="554"/>
                  <a:pt x="5553" y="554"/>
                </a:cubicBezTo>
                <a:cubicBezTo>
                  <a:pt x="5553" y="628"/>
                  <a:pt x="5553" y="628"/>
                  <a:pt x="5553" y="628"/>
                </a:cubicBezTo>
                <a:cubicBezTo>
                  <a:pt x="5627" y="738"/>
                  <a:pt x="5627" y="738"/>
                  <a:pt x="5627" y="738"/>
                </a:cubicBezTo>
                <a:cubicBezTo>
                  <a:pt x="5627" y="960"/>
                  <a:pt x="5627" y="960"/>
                  <a:pt x="5627" y="960"/>
                </a:cubicBezTo>
                <a:cubicBezTo>
                  <a:pt x="5746" y="960"/>
                  <a:pt x="5746" y="960"/>
                  <a:pt x="5746" y="960"/>
                </a:cubicBezTo>
                <a:cubicBezTo>
                  <a:pt x="5627" y="960"/>
                  <a:pt x="5627" y="960"/>
                  <a:pt x="5627" y="960"/>
                </a:cubicBezTo>
                <a:cubicBezTo>
                  <a:pt x="5627" y="738"/>
                  <a:pt x="5627" y="738"/>
                  <a:pt x="5627" y="738"/>
                </a:cubicBezTo>
                <a:cubicBezTo>
                  <a:pt x="5553" y="628"/>
                  <a:pt x="5553" y="628"/>
                  <a:pt x="5553" y="628"/>
                </a:cubicBezTo>
                <a:cubicBezTo>
                  <a:pt x="5419" y="738"/>
                  <a:pt x="5419" y="738"/>
                  <a:pt x="5419" y="738"/>
                </a:cubicBezTo>
                <a:cubicBezTo>
                  <a:pt x="5463" y="886"/>
                  <a:pt x="5463" y="886"/>
                  <a:pt x="5463" y="886"/>
                </a:cubicBezTo>
                <a:cubicBezTo>
                  <a:pt x="5553" y="738"/>
                  <a:pt x="5553" y="738"/>
                  <a:pt x="5553" y="738"/>
                </a:cubicBezTo>
                <a:cubicBezTo>
                  <a:pt x="5553" y="849"/>
                  <a:pt x="5553" y="849"/>
                  <a:pt x="5553" y="849"/>
                </a:cubicBezTo>
                <a:cubicBezTo>
                  <a:pt x="5553" y="738"/>
                  <a:pt x="5553" y="738"/>
                  <a:pt x="5553" y="738"/>
                </a:cubicBezTo>
                <a:cubicBezTo>
                  <a:pt x="5553" y="849"/>
                  <a:pt x="5553" y="849"/>
                  <a:pt x="5553" y="849"/>
                </a:cubicBezTo>
                <a:cubicBezTo>
                  <a:pt x="5463" y="1034"/>
                  <a:pt x="5463" y="1034"/>
                  <a:pt x="5463" y="1034"/>
                </a:cubicBezTo>
                <a:cubicBezTo>
                  <a:pt x="5553" y="1071"/>
                  <a:pt x="5553" y="1071"/>
                  <a:pt x="5553" y="1071"/>
                </a:cubicBezTo>
                <a:cubicBezTo>
                  <a:pt x="6029" y="1071"/>
                  <a:pt x="6029" y="1071"/>
                  <a:pt x="6029" y="1071"/>
                </a:cubicBezTo>
                <a:cubicBezTo>
                  <a:pt x="6074" y="849"/>
                  <a:pt x="6074" y="849"/>
                  <a:pt x="6074" y="849"/>
                </a:cubicBezTo>
                <a:cubicBezTo>
                  <a:pt x="6118" y="849"/>
                  <a:pt x="6118" y="849"/>
                  <a:pt x="6118" y="849"/>
                </a:cubicBezTo>
                <a:cubicBezTo>
                  <a:pt x="6103" y="480"/>
                  <a:pt x="6103" y="480"/>
                  <a:pt x="6103" y="480"/>
                </a:cubicBezTo>
                <a:cubicBezTo>
                  <a:pt x="5865" y="849"/>
                  <a:pt x="5865" y="849"/>
                  <a:pt x="5865" y="849"/>
                </a:cubicBezTo>
                <a:cubicBezTo>
                  <a:pt x="6103" y="480"/>
                  <a:pt x="6103" y="480"/>
                  <a:pt x="6103" y="480"/>
                </a:cubicBezTo>
                <a:cubicBezTo>
                  <a:pt x="6118" y="849"/>
                  <a:pt x="6118" y="849"/>
                  <a:pt x="6118" y="849"/>
                </a:cubicBezTo>
                <a:cubicBezTo>
                  <a:pt x="6237" y="849"/>
                  <a:pt x="6237" y="849"/>
                  <a:pt x="6237" y="849"/>
                </a:cubicBezTo>
                <a:cubicBezTo>
                  <a:pt x="6193" y="665"/>
                  <a:pt x="6193" y="665"/>
                  <a:pt x="6193" y="665"/>
                </a:cubicBezTo>
                <a:cubicBezTo>
                  <a:pt x="6312" y="628"/>
                  <a:pt x="6312" y="628"/>
                  <a:pt x="6312" y="628"/>
                </a:cubicBezTo>
                <a:cubicBezTo>
                  <a:pt x="6312" y="554"/>
                  <a:pt x="6312" y="554"/>
                  <a:pt x="6312" y="554"/>
                </a:cubicBezTo>
                <a:cubicBezTo>
                  <a:pt x="6118" y="554"/>
                  <a:pt x="6118" y="554"/>
                  <a:pt x="6118" y="554"/>
                </a:cubicBezTo>
                <a:cubicBezTo>
                  <a:pt x="6312" y="554"/>
                  <a:pt x="6312" y="554"/>
                  <a:pt x="6312" y="554"/>
                </a:cubicBezTo>
                <a:cubicBezTo>
                  <a:pt x="6758" y="332"/>
                  <a:pt x="6758" y="332"/>
                  <a:pt x="6758" y="332"/>
                </a:cubicBezTo>
                <a:cubicBezTo>
                  <a:pt x="6848" y="332"/>
                  <a:pt x="6848" y="332"/>
                  <a:pt x="6848" y="332"/>
                </a:cubicBezTo>
                <a:cubicBezTo>
                  <a:pt x="6877" y="443"/>
                  <a:pt x="6877" y="443"/>
                  <a:pt x="6877" y="443"/>
                </a:cubicBezTo>
                <a:cubicBezTo>
                  <a:pt x="6803" y="443"/>
                  <a:pt x="6803" y="443"/>
                  <a:pt x="6803" y="443"/>
                </a:cubicBezTo>
                <a:cubicBezTo>
                  <a:pt x="6803" y="554"/>
                  <a:pt x="6803" y="554"/>
                  <a:pt x="6803" y="554"/>
                </a:cubicBezTo>
                <a:cubicBezTo>
                  <a:pt x="6877" y="554"/>
                  <a:pt x="6877" y="554"/>
                  <a:pt x="6877" y="554"/>
                </a:cubicBezTo>
                <a:cubicBezTo>
                  <a:pt x="6877" y="443"/>
                  <a:pt x="6877" y="443"/>
                  <a:pt x="6877" y="443"/>
                </a:cubicBezTo>
                <a:cubicBezTo>
                  <a:pt x="6877" y="554"/>
                  <a:pt x="6877" y="554"/>
                  <a:pt x="6877" y="554"/>
                </a:cubicBezTo>
                <a:cubicBezTo>
                  <a:pt x="6877" y="628"/>
                  <a:pt x="6877" y="628"/>
                  <a:pt x="6877" y="628"/>
                </a:cubicBezTo>
                <a:cubicBezTo>
                  <a:pt x="6877" y="554"/>
                  <a:pt x="6877" y="554"/>
                  <a:pt x="6877" y="554"/>
                </a:cubicBezTo>
                <a:cubicBezTo>
                  <a:pt x="6877" y="628"/>
                  <a:pt x="6877" y="628"/>
                  <a:pt x="6877" y="628"/>
                </a:cubicBezTo>
                <a:cubicBezTo>
                  <a:pt x="6684" y="628"/>
                  <a:pt x="6684" y="628"/>
                  <a:pt x="6684" y="628"/>
                </a:cubicBezTo>
                <a:cubicBezTo>
                  <a:pt x="6684" y="738"/>
                  <a:pt x="6684" y="738"/>
                  <a:pt x="6684" y="738"/>
                </a:cubicBezTo>
                <a:cubicBezTo>
                  <a:pt x="6520" y="738"/>
                  <a:pt x="6520" y="738"/>
                  <a:pt x="6520" y="738"/>
                </a:cubicBezTo>
                <a:cubicBezTo>
                  <a:pt x="6476" y="738"/>
                  <a:pt x="6476" y="738"/>
                  <a:pt x="6476" y="738"/>
                </a:cubicBezTo>
                <a:cubicBezTo>
                  <a:pt x="6476" y="849"/>
                  <a:pt x="6476" y="849"/>
                  <a:pt x="6476" y="849"/>
                </a:cubicBezTo>
                <a:cubicBezTo>
                  <a:pt x="6595" y="849"/>
                  <a:pt x="6595" y="849"/>
                  <a:pt x="6595" y="849"/>
                </a:cubicBezTo>
                <a:cubicBezTo>
                  <a:pt x="6848" y="849"/>
                  <a:pt x="6848" y="849"/>
                  <a:pt x="6848" y="849"/>
                </a:cubicBezTo>
                <a:cubicBezTo>
                  <a:pt x="6848" y="1071"/>
                  <a:pt x="6848" y="1071"/>
                  <a:pt x="6848" y="1071"/>
                </a:cubicBezTo>
                <a:cubicBezTo>
                  <a:pt x="6892" y="1071"/>
                  <a:pt x="6922" y="1071"/>
                  <a:pt x="6967" y="1071"/>
                </a:cubicBezTo>
                <a:cubicBezTo>
                  <a:pt x="6922" y="1071"/>
                  <a:pt x="6892" y="1071"/>
                  <a:pt x="6848" y="1071"/>
                </a:cubicBezTo>
                <a:cubicBezTo>
                  <a:pt x="6848" y="849"/>
                  <a:pt x="6848" y="849"/>
                  <a:pt x="6848" y="849"/>
                </a:cubicBezTo>
                <a:cubicBezTo>
                  <a:pt x="6595" y="849"/>
                  <a:pt x="6595" y="849"/>
                  <a:pt x="6595" y="849"/>
                </a:cubicBezTo>
                <a:cubicBezTo>
                  <a:pt x="6624" y="1145"/>
                  <a:pt x="6743" y="1218"/>
                  <a:pt x="6892" y="1218"/>
                </a:cubicBezTo>
                <a:cubicBezTo>
                  <a:pt x="6982" y="1218"/>
                  <a:pt x="7101" y="1182"/>
                  <a:pt x="7190" y="1182"/>
                </a:cubicBezTo>
                <a:cubicBezTo>
                  <a:pt x="7190" y="1108"/>
                  <a:pt x="7190" y="1108"/>
                  <a:pt x="7190" y="1108"/>
                </a:cubicBezTo>
                <a:cubicBezTo>
                  <a:pt x="7145" y="1071"/>
                  <a:pt x="7101" y="1034"/>
                  <a:pt x="7041" y="1034"/>
                </a:cubicBezTo>
                <a:cubicBezTo>
                  <a:pt x="7101" y="1034"/>
                  <a:pt x="7145" y="1071"/>
                  <a:pt x="7190" y="1108"/>
                </a:cubicBezTo>
                <a:cubicBezTo>
                  <a:pt x="7190" y="295"/>
                  <a:pt x="7190" y="295"/>
                  <a:pt x="7190" y="295"/>
                </a:cubicBezTo>
                <a:cubicBezTo>
                  <a:pt x="7131" y="332"/>
                  <a:pt x="7131" y="332"/>
                  <a:pt x="7131" y="332"/>
                </a:cubicBezTo>
                <a:cubicBezTo>
                  <a:pt x="7190" y="295"/>
                  <a:pt x="7190" y="295"/>
                  <a:pt x="7190" y="295"/>
                </a:cubicBezTo>
                <a:cubicBezTo>
                  <a:pt x="7131" y="332"/>
                  <a:pt x="7131" y="332"/>
                  <a:pt x="7131" y="332"/>
                </a:cubicBezTo>
                <a:cubicBezTo>
                  <a:pt x="6997" y="295"/>
                  <a:pt x="6997" y="295"/>
                  <a:pt x="6997" y="295"/>
                </a:cubicBezTo>
                <a:cubicBezTo>
                  <a:pt x="7086" y="111"/>
                  <a:pt x="7086" y="111"/>
                  <a:pt x="7086" y="111"/>
                </a:cubicBezTo>
              </a:path>
            </a:pathLst>
          </a:custGeom>
          <a:solidFill>
            <a:srgbClr val="53D2FF">
              <a:alpha val="59999"/>
            </a:srgbClr>
          </a:solidFill>
          <a:ln w="12700">
            <a:miter lim="400000"/>
          </a:ln>
          <a:effectLst>
            <a:outerShdw blurRad="254000" rotWithShape="0">
              <a:srgbClr val="53D2FF">
                <a:alpha val="79998"/>
              </a:srgbClr>
            </a:outerShdw>
          </a:effectLst>
        </p:spPr>
        <p:txBody>
          <a:bodyPr lIns="45719" rIns="45719"/>
          <a:lstStyle/>
          <a:p/>
        </p:txBody>
      </p:sp>
      <p:sp>
        <p:nvSpPr>
          <p:cNvPr id="5" name="— Worldwide Support…"/>
          <p:cNvSpPr txBox="1"/>
          <p:nvPr/>
        </p:nvSpPr>
        <p:spPr>
          <a:xfrm>
            <a:off x="463826" y="1749286"/>
            <a:ext cx="5420139" cy="2438616"/>
          </a:xfrm>
          <a:prstGeom prst="rect">
            <a:avLst/>
          </a:prstGeom>
          <a:ln w="12700">
            <a:miter lim="400000"/>
          </a:ln>
        </p:spPr>
        <p:txBody>
          <a:bodyPr wrap="square" lIns="45719" rIns="45719">
            <a:spAutoFit/>
          </a:bodyPr>
          <a:lstStyle/>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Arial Black" panose="020B0A04020102020204" pitchFamily="34" charset="0"/>
              </a:rPr>
              <a:t>— Worldwide Support</a:t>
            </a: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Arial Black" panose="020B0A04020102020204" pitchFamily="34" charset="0"/>
              </a:rPr>
              <a:t>— Free Installation/ Training</a:t>
            </a: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Arial Black" panose="020B0A04020102020204" pitchFamily="34" charset="0"/>
              </a:rPr>
              <a:t>— 1 day lead-time (spare parts)</a:t>
            </a: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dirty="0">
              <a:latin typeface="Arial Black" panose="020B0A04020102020204" pitchFamily="34" charset="0"/>
            </a:endParaRPr>
          </a:p>
          <a:p>
            <a:pPr defTabSz="730250">
              <a:lnSpc>
                <a:spcPct val="110000"/>
              </a:lnSpc>
              <a:defRPr sz="2000"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latin typeface="Arial Black" panose="020B0A04020102020204" pitchFamily="34" charset="0"/>
              </a:rPr>
              <a:t>— 1 Month customize solution</a:t>
            </a:r>
            <a:endParaRPr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indefinite"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1+#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1000"/>
                                  </p:stCondLst>
                                  <p:childTnLst>
                                    <p:set>
                                      <p:cBhvr>
                                        <p:cTn id="11" dur="indefinite" fill="hold"/>
                                        <p:tgtEl>
                                          <p:spTgt spid="5"/>
                                        </p:tgtEl>
                                        <p:attrNameLst>
                                          <p:attrName>style.visibility</p:attrName>
                                        </p:attrNameLst>
                                      </p:cBhvr>
                                      <p:to>
                                        <p:strVal val="visible"/>
                                      </p:to>
                                    </p:set>
                                    <p:animEffect transition="in" filter="dissolve">
                                      <p:cBhvr>
                                        <p:cTn id="12"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燕尾形 9"/>
          <p:cNvSpPr/>
          <p:nvPr/>
        </p:nvSpPr>
        <p:spPr>
          <a:xfrm>
            <a:off x="1168825" y="1525869"/>
            <a:ext cx="200665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Please visit</a:t>
            </a:r>
            <a:endParaRPr lang="zh-CN" altLang="en-US" sz="2000" dirty="0">
              <a:solidFill>
                <a:schemeClr val="bg1"/>
              </a:solidFill>
            </a:endParaRPr>
          </a:p>
        </p:txBody>
      </p:sp>
      <p:sp>
        <p:nvSpPr>
          <p:cNvPr id="32" name="文本框 31"/>
          <p:cNvSpPr txBox="1"/>
          <p:nvPr/>
        </p:nvSpPr>
        <p:spPr>
          <a:xfrm>
            <a:off x="3303662" y="1560305"/>
            <a:ext cx="2251194" cy="400110"/>
          </a:xfrm>
          <a:prstGeom prst="rect">
            <a:avLst/>
          </a:prstGeom>
          <a:noFill/>
        </p:spPr>
        <p:txBody>
          <a:bodyPr wrap="none" rtlCol="0">
            <a:spAutoFit/>
          </a:bodyPr>
          <a:lstStyle/>
          <a:p>
            <a:r>
              <a:rPr lang="en-US" altLang="zh-CN" sz="2000" dirty="0">
                <a:solidFill>
                  <a:schemeClr val="tx1">
                    <a:lumMod val="85000"/>
                    <a:lumOff val="15000"/>
                  </a:schemeClr>
                </a:solidFill>
                <a:hlinkClick r:id="rId1"/>
              </a:rPr>
              <a:t>www.smthelp.com</a:t>
            </a:r>
            <a:endParaRPr lang="en-US" altLang="zh-CN" sz="2000" dirty="0">
              <a:solidFill>
                <a:schemeClr val="tx1">
                  <a:lumMod val="85000"/>
                  <a:lumOff val="15000"/>
                </a:schemeClr>
              </a:solidFill>
            </a:endParaRPr>
          </a:p>
        </p:txBody>
      </p:sp>
      <p:sp>
        <p:nvSpPr>
          <p:cNvPr id="33" name="燕尾形 32"/>
          <p:cNvSpPr/>
          <p:nvPr/>
        </p:nvSpPr>
        <p:spPr>
          <a:xfrm>
            <a:off x="1168825" y="2146336"/>
            <a:ext cx="200665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Find us more</a:t>
            </a:r>
            <a:endParaRPr lang="en-US" altLang="zh-CN" sz="2000" dirty="0">
              <a:solidFill>
                <a:schemeClr val="bg1"/>
              </a:solidFill>
            </a:endParaRPr>
          </a:p>
        </p:txBody>
      </p:sp>
      <p:sp>
        <p:nvSpPr>
          <p:cNvPr id="34" name="文本框 33"/>
          <p:cNvSpPr txBox="1"/>
          <p:nvPr/>
        </p:nvSpPr>
        <p:spPr>
          <a:xfrm>
            <a:off x="3303662" y="2174689"/>
            <a:ext cx="4698979" cy="400110"/>
          </a:xfrm>
          <a:prstGeom prst="rect">
            <a:avLst/>
          </a:prstGeom>
          <a:noFill/>
        </p:spPr>
        <p:txBody>
          <a:bodyPr wrap="none" rtlCol="0">
            <a:spAutoFit/>
          </a:bodyPr>
          <a:lstStyle/>
          <a:p>
            <a:r>
              <a:rPr lang="en-US" altLang="zh-CN" sz="2000" dirty="0">
                <a:solidFill>
                  <a:schemeClr val="tx1">
                    <a:lumMod val="85000"/>
                    <a:lumOff val="15000"/>
                  </a:schemeClr>
                </a:solidFill>
                <a:hlinkClick r:id="rId2"/>
              </a:rPr>
              <a:t>https://www.facebook.com/autoinsertion</a:t>
            </a:r>
            <a:endParaRPr lang="en-US" altLang="zh-CN" sz="2000" dirty="0">
              <a:solidFill>
                <a:schemeClr val="tx1">
                  <a:lumMod val="85000"/>
                  <a:lumOff val="15000"/>
                </a:schemeClr>
              </a:solidFill>
            </a:endParaRPr>
          </a:p>
        </p:txBody>
      </p:sp>
      <p:sp>
        <p:nvSpPr>
          <p:cNvPr id="35" name="燕尾形 34"/>
          <p:cNvSpPr/>
          <p:nvPr/>
        </p:nvSpPr>
        <p:spPr>
          <a:xfrm>
            <a:off x="1168825" y="2766803"/>
            <a:ext cx="2912504"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Know more our team</a:t>
            </a:r>
            <a:endParaRPr lang="zh-CN" altLang="en-US" sz="2000" dirty="0">
              <a:solidFill>
                <a:schemeClr val="bg1"/>
              </a:solidFill>
            </a:endParaRPr>
          </a:p>
        </p:txBody>
      </p:sp>
      <p:sp>
        <p:nvSpPr>
          <p:cNvPr id="36" name="文本框 35"/>
          <p:cNvSpPr txBox="1"/>
          <p:nvPr/>
        </p:nvSpPr>
        <p:spPr>
          <a:xfrm>
            <a:off x="4221043" y="2789073"/>
            <a:ext cx="4371710" cy="400110"/>
          </a:xfrm>
          <a:prstGeom prst="rect">
            <a:avLst/>
          </a:prstGeom>
          <a:noFill/>
        </p:spPr>
        <p:txBody>
          <a:bodyPr wrap="none" rtlCol="0">
            <a:spAutoFit/>
          </a:bodyPr>
          <a:lstStyle/>
          <a:p>
            <a:r>
              <a:rPr lang="en-US" altLang="zh-CN" sz="2000" dirty="0">
                <a:solidFill>
                  <a:schemeClr val="tx1">
                    <a:lumMod val="85000"/>
                    <a:lumOff val="15000"/>
                  </a:schemeClr>
                </a:solidFill>
                <a:hlinkClick r:id="rId3"/>
              </a:rPr>
              <a:t>https://cn.linkedin.com/in/smtsupplier</a:t>
            </a:r>
            <a:endParaRPr lang="en-US" altLang="zh-CN" sz="2000" dirty="0">
              <a:solidFill>
                <a:schemeClr val="tx1">
                  <a:lumMod val="85000"/>
                  <a:lumOff val="15000"/>
                </a:schemeClr>
              </a:solidFill>
            </a:endParaRPr>
          </a:p>
        </p:txBody>
      </p:sp>
      <p:sp>
        <p:nvSpPr>
          <p:cNvPr id="37" name="燕尾形 36"/>
          <p:cNvSpPr/>
          <p:nvPr/>
        </p:nvSpPr>
        <p:spPr>
          <a:xfrm>
            <a:off x="1168825" y="3387270"/>
            <a:ext cx="5467696"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Welcome to our factory in Shenzhen China</a:t>
            </a:r>
            <a:endParaRPr lang="en-US" altLang="zh-CN" sz="2000" dirty="0">
              <a:solidFill>
                <a:schemeClr val="bg1"/>
              </a:solidFill>
            </a:endParaRPr>
          </a:p>
        </p:txBody>
      </p:sp>
      <p:sp>
        <p:nvSpPr>
          <p:cNvPr id="40" name="燕尾形 39"/>
          <p:cNvSpPr/>
          <p:nvPr/>
        </p:nvSpPr>
        <p:spPr>
          <a:xfrm>
            <a:off x="1170191" y="4007737"/>
            <a:ext cx="6272010"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See more machine working video, please </a:t>
            </a:r>
            <a:r>
              <a:rPr lang="en-US" altLang="zh-CN" sz="2000" dirty="0" err="1">
                <a:solidFill>
                  <a:schemeClr val="bg1"/>
                </a:solidFill>
              </a:rPr>
              <a:t>Youtube</a:t>
            </a:r>
            <a:endParaRPr lang="en-US" altLang="zh-CN" sz="2000" dirty="0">
              <a:solidFill>
                <a:schemeClr val="bg1"/>
              </a:solidFill>
            </a:endParaRPr>
          </a:p>
        </p:txBody>
      </p:sp>
      <p:sp>
        <p:nvSpPr>
          <p:cNvPr id="41" name="燕尾形 40"/>
          <p:cNvSpPr/>
          <p:nvPr/>
        </p:nvSpPr>
        <p:spPr>
          <a:xfrm>
            <a:off x="1170191" y="4628204"/>
            <a:ext cx="1598797"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Google</a:t>
            </a:r>
            <a:endParaRPr lang="en-US" altLang="zh-CN" sz="2000" dirty="0">
              <a:solidFill>
                <a:schemeClr val="bg1"/>
              </a:solidFill>
            </a:endParaRPr>
          </a:p>
        </p:txBody>
      </p:sp>
      <p:sp>
        <p:nvSpPr>
          <p:cNvPr id="42" name="燕尾形 41"/>
          <p:cNvSpPr/>
          <p:nvPr/>
        </p:nvSpPr>
        <p:spPr>
          <a:xfrm>
            <a:off x="1170191" y="5248673"/>
            <a:ext cx="4049509" cy="468982"/>
          </a:xfrm>
          <a:prstGeom prst="chevron">
            <a:avLst>
              <a:gd name="adj" fmla="val 45455"/>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solidFill>
                  <a:schemeClr val="bg1"/>
                </a:solidFill>
              </a:rPr>
              <a:t>Looking forward to your email</a:t>
            </a:r>
            <a:endParaRPr lang="en-US" altLang="zh-CN" sz="2000" dirty="0">
              <a:solidFill>
                <a:schemeClr val="bg1"/>
              </a:solidFill>
            </a:endParaRPr>
          </a:p>
        </p:txBody>
      </p:sp>
      <p:sp>
        <p:nvSpPr>
          <p:cNvPr id="43" name="文本框 42"/>
          <p:cNvSpPr txBox="1"/>
          <p:nvPr/>
        </p:nvSpPr>
        <p:spPr>
          <a:xfrm>
            <a:off x="2903161" y="4666304"/>
            <a:ext cx="4732386" cy="400110"/>
          </a:xfrm>
          <a:prstGeom prst="rect">
            <a:avLst/>
          </a:prstGeom>
          <a:noFill/>
        </p:spPr>
        <p:txBody>
          <a:bodyPr wrap="none" rtlCol="0">
            <a:spAutoFit/>
          </a:bodyPr>
          <a:lstStyle/>
          <a:p>
            <a:r>
              <a:rPr lang="en-US" altLang="zh-CN" sz="2000" dirty="0">
                <a:solidFill>
                  <a:schemeClr val="tx1">
                    <a:lumMod val="85000"/>
                    <a:lumOff val="15000"/>
                  </a:schemeClr>
                </a:solidFill>
              </a:rPr>
              <a:t>Auto+insertion, to get more </a:t>
            </a:r>
            <a:r>
              <a:rPr lang="en-US" altLang="zh-CN" sz="2000" dirty="0" err="1">
                <a:solidFill>
                  <a:schemeClr val="tx1">
                    <a:lumMod val="85000"/>
                    <a:lumOff val="15000"/>
                  </a:schemeClr>
                </a:solidFill>
              </a:rPr>
              <a:t>informations</a:t>
            </a:r>
            <a:endParaRPr lang="en-US" altLang="zh-CN" sz="2000" dirty="0">
              <a:solidFill>
                <a:schemeClr val="tx1">
                  <a:lumMod val="85000"/>
                  <a:lumOff val="15000"/>
                </a:schemeClr>
              </a:solidFill>
            </a:endParaRPr>
          </a:p>
        </p:txBody>
      </p:sp>
      <p:sp>
        <p:nvSpPr>
          <p:cNvPr id="44" name="文本框 43"/>
          <p:cNvSpPr txBox="1"/>
          <p:nvPr/>
        </p:nvSpPr>
        <p:spPr>
          <a:xfrm>
            <a:off x="5269929" y="5280688"/>
            <a:ext cx="2287905" cy="398780"/>
          </a:xfrm>
          <a:prstGeom prst="rect">
            <a:avLst/>
          </a:prstGeom>
          <a:noFill/>
        </p:spPr>
        <p:txBody>
          <a:bodyPr wrap="none" rtlCol="0">
            <a:spAutoFit/>
          </a:bodyPr>
          <a:lstStyle/>
          <a:p>
            <a:r>
              <a:rPr lang="en-US" altLang="zh-CN" sz="2000" u="sng" dirty="0">
                <a:solidFill>
                  <a:srgbClr val="0070C0"/>
                </a:solidFill>
                <a:effectLst>
                  <a:outerShdw blurRad="38100" dist="25400" dir="5400000" algn="ctr" rotWithShape="0">
                    <a:srgbClr val="6E747A">
                      <a:alpha val="43000"/>
                    </a:srgbClr>
                  </a:outerShdw>
                </a:effectLst>
              </a:rPr>
              <a:t>info</a:t>
            </a:r>
            <a:r>
              <a:rPr lang="en-US" altLang="zh-CN" sz="2000" dirty="0">
                <a:solidFill>
                  <a:schemeClr val="tx1">
                    <a:lumMod val="85000"/>
                    <a:lumOff val="15000"/>
                  </a:schemeClr>
                </a:solidFill>
                <a:hlinkClick r:id="rId4"/>
              </a:rPr>
              <a:t>@smthelp.com</a:t>
            </a:r>
            <a:endParaRPr lang="en-US" altLang="zh-CN" sz="2000" dirty="0">
              <a:solidFill>
                <a:schemeClr val="tx1">
                  <a:lumMod val="85000"/>
                  <a:lumOff val="15000"/>
                </a:schemeClr>
              </a:solidFill>
            </a:endParaRPr>
          </a:p>
        </p:txBody>
      </p:sp>
      <p:sp>
        <p:nvSpPr>
          <p:cNvPr id="45" name="文本框 44"/>
          <p:cNvSpPr txBox="1"/>
          <p:nvPr/>
        </p:nvSpPr>
        <p:spPr>
          <a:xfrm>
            <a:off x="7442201" y="4042173"/>
            <a:ext cx="1765227" cy="400110"/>
          </a:xfrm>
          <a:prstGeom prst="rect">
            <a:avLst/>
          </a:prstGeom>
          <a:noFill/>
        </p:spPr>
        <p:txBody>
          <a:bodyPr wrap="none" rtlCol="0">
            <a:spAutoFit/>
          </a:bodyPr>
          <a:lstStyle/>
          <a:p>
            <a:r>
              <a:rPr lang="en-US" altLang="zh-CN" sz="2000" dirty="0">
                <a:solidFill>
                  <a:schemeClr val="tx1">
                    <a:lumMod val="85000"/>
                    <a:lumOff val="15000"/>
                  </a:schemeClr>
                </a:solidFill>
                <a:hlinkClick r:id="rId5"/>
              </a:rPr>
              <a:t>Auto Insertion</a:t>
            </a:r>
            <a:endParaRPr lang="en-US" altLang="zh-CN" sz="2000" dirty="0">
              <a:solidFill>
                <a:schemeClr val="tx1">
                  <a:lumMod val="85000"/>
                  <a:lumOff val="15000"/>
                </a:schemeClr>
              </a:solidFill>
            </a:endParaRPr>
          </a:p>
        </p:txBody>
      </p:sp>
      <p:sp>
        <p:nvSpPr>
          <p:cNvPr id="16" name="文本框 15"/>
          <p:cNvSpPr txBox="1"/>
          <p:nvPr/>
        </p:nvSpPr>
        <p:spPr>
          <a:xfrm>
            <a:off x="1969589" y="11570"/>
            <a:ext cx="8560904" cy="523220"/>
          </a:xfrm>
          <a:prstGeom prst="rect">
            <a:avLst/>
          </a:prstGeom>
          <a:noFill/>
        </p:spPr>
        <p:txBody>
          <a:bodyPr wrap="square" rtlCol="0">
            <a:spAutoFit/>
          </a:bodyPr>
          <a:lstStyle/>
          <a:p>
            <a:r>
              <a:rPr lang="en-US" altLang="zh-CN" sz="2800" b="1" dirty="0">
                <a:solidFill>
                  <a:schemeClr val="accent5">
                    <a:lumMod val="50000"/>
                  </a:schemeClr>
                </a:solidFill>
              </a:rPr>
              <a:t>Welcome Inquiry</a:t>
            </a:r>
            <a:endParaRPr lang="zh-CN" altLang="en-US" sz="2800" b="1" dirty="0">
              <a:solidFill>
                <a:schemeClr val="accent5">
                  <a:lumMod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pPr lvl="0"/>
            <a:r>
              <a:rPr lang="en-US" altLang="zh-CN" sz="28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rPr>
              <a:t>Eyelet/Pin Insertion PCB</a:t>
            </a:r>
            <a:endParaRPr lang="en-US" altLang="zh-CN" sz="28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endParaRPr>
          </a:p>
        </p:txBody>
      </p:sp>
      <p:sp>
        <p:nvSpPr>
          <p:cNvPr id="4" name="Shape 139"/>
          <p:cNvSpPr/>
          <p:nvPr/>
        </p:nvSpPr>
        <p:spPr>
          <a:xfrm>
            <a:off x="2676525" y="1011237"/>
            <a:ext cx="3762375" cy="461665"/>
          </a:xfrm>
          <a:prstGeom prst="rect">
            <a:avLst/>
          </a:prstGeom>
          <a:ln w="12700">
            <a:miter lim="400000"/>
          </a:ln>
        </p:spPr>
        <p:txBody>
          <a:bodyPr lIns="45719" rIns="45719">
            <a:spAutoFit/>
          </a:bodyPr>
          <a:lstStyle/>
          <a:p>
            <a:pPr lvl="0"/>
            <a:endParaRPr sz="24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endParaRPr>
          </a:p>
        </p:txBody>
      </p:sp>
      <p:pic>
        <p:nvPicPr>
          <p:cNvPr id="5" name="QQ图片20140910160301.jpg"/>
          <p:cNvPicPr/>
          <p:nvPr/>
        </p:nvPicPr>
        <p:blipFill>
          <a:blip r:embed="rId1"/>
          <a:stretch>
            <a:fillRect/>
          </a:stretch>
        </p:blipFill>
        <p:spPr>
          <a:xfrm>
            <a:off x="536213" y="943073"/>
            <a:ext cx="3354590" cy="2614469"/>
          </a:xfrm>
          <a:prstGeom prst="rect">
            <a:avLst/>
          </a:prstGeom>
          <a:ln w="12700">
            <a:miter lim="400000"/>
            <a:headEnd/>
            <a:tailEnd/>
          </a:ln>
        </p:spPr>
      </p:pic>
      <p:pic>
        <p:nvPicPr>
          <p:cNvPr id="6" name="image.png"/>
          <p:cNvPicPr/>
          <p:nvPr/>
        </p:nvPicPr>
        <p:blipFill>
          <a:blip r:embed="rId2"/>
          <a:stretch>
            <a:fillRect/>
          </a:stretch>
        </p:blipFill>
        <p:spPr>
          <a:xfrm>
            <a:off x="492083" y="3861790"/>
            <a:ext cx="3398720" cy="2831510"/>
          </a:xfrm>
          <a:prstGeom prst="rect">
            <a:avLst/>
          </a:prstGeom>
          <a:ln w="12700">
            <a:miter lim="400000"/>
            <a:headEnd/>
            <a:tailEnd/>
          </a:ln>
        </p:spPr>
      </p:pic>
      <p:sp>
        <p:nvSpPr>
          <p:cNvPr id="7" name="Shape 142"/>
          <p:cNvSpPr/>
          <p:nvPr/>
        </p:nvSpPr>
        <p:spPr>
          <a:xfrm>
            <a:off x="4351902" y="2571432"/>
            <a:ext cx="1933575" cy="437070"/>
          </a:xfrm>
          <a:prstGeom prst="rect">
            <a:avLst/>
          </a:prstGeom>
          <a:ln w="12700">
            <a:miter lim="400000"/>
          </a:ln>
        </p:spPr>
        <p:txBody>
          <a:bodyPr lIns="45719" rIns="45719">
            <a:spAutoFit/>
          </a:bodyPr>
          <a:lstStyle/>
          <a:p>
            <a:pPr lvl="0"/>
            <a:r>
              <a:rPr sz="24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rPr>
              <a:t>Eyelet/Pin </a:t>
            </a:r>
            <a:endParaRPr sz="24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endParaRPr>
          </a:p>
        </p:txBody>
      </p:sp>
      <p:sp>
        <p:nvSpPr>
          <p:cNvPr id="10" name="Shape 145"/>
          <p:cNvSpPr/>
          <p:nvPr/>
        </p:nvSpPr>
        <p:spPr>
          <a:xfrm>
            <a:off x="4228306" y="4941110"/>
            <a:ext cx="2592388" cy="792669"/>
          </a:xfrm>
          <a:prstGeom prst="rect">
            <a:avLst/>
          </a:prstGeom>
          <a:ln w="12700">
            <a:miter lim="400000"/>
          </a:ln>
        </p:spPr>
        <p:txBody>
          <a:bodyPr lIns="45719" rIns="45719">
            <a:spAutoFit/>
          </a:bodyPr>
          <a:lstStyle/>
          <a:p>
            <a:pPr lvl="0"/>
            <a:r>
              <a:rPr sz="24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rPr>
              <a:t>Eyelet/Pin after insert to PCB</a:t>
            </a:r>
            <a:endParaRPr sz="2400" b="1" dirty="0">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endParaRPr>
          </a:p>
        </p:txBody>
      </p:sp>
      <p:pic>
        <p:nvPicPr>
          <p:cNvPr id="11" name="图片 10"/>
          <p:cNvPicPr>
            <a:picLocks noChangeAspect="1"/>
          </p:cNvPicPr>
          <p:nvPr/>
        </p:nvPicPr>
        <p:blipFill>
          <a:blip r:embed="rId3"/>
          <a:stretch>
            <a:fillRect/>
          </a:stretch>
        </p:blipFill>
        <p:spPr>
          <a:xfrm>
            <a:off x="7345197" y="3967985"/>
            <a:ext cx="3731929" cy="2726167"/>
          </a:xfrm>
          <a:prstGeom prst="rect">
            <a:avLst/>
          </a:prstGeom>
        </p:spPr>
      </p:pic>
      <p:pic>
        <p:nvPicPr>
          <p:cNvPr id="13" name="图片 12"/>
          <p:cNvPicPr>
            <a:picLocks noChangeAspect="1"/>
          </p:cNvPicPr>
          <p:nvPr/>
        </p:nvPicPr>
        <p:blipFill>
          <a:blip r:embed="rId4"/>
          <a:stretch>
            <a:fillRect/>
          </a:stretch>
        </p:blipFill>
        <p:spPr>
          <a:xfrm>
            <a:off x="7418518" y="943073"/>
            <a:ext cx="3566235" cy="27206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zh-CN" altLang="en-US" sz="2800" b="1" dirty="0"/>
              <a:t>Machine Introduction</a:t>
            </a:r>
            <a:endParaRPr lang="zh-CN" altLang="en-US" sz="2800" b="1" dirty="0"/>
          </a:p>
        </p:txBody>
      </p:sp>
      <p:sp>
        <p:nvSpPr>
          <p:cNvPr id="6" name="矩形 5"/>
          <p:cNvSpPr/>
          <p:nvPr/>
        </p:nvSpPr>
        <p:spPr>
          <a:xfrm>
            <a:off x="471765" y="1145820"/>
            <a:ext cx="6096000" cy="4801314"/>
          </a:xfrm>
          <a:prstGeom prst="rect">
            <a:avLst/>
          </a:prstGeom>
        </p:spPr>
        <p:txBody>
          <a:bodyPr>
            <a:spAutoFit/>
          </a:bodyPr>
          <a:lstStyle/>
          <a:p>
            <a:r>
              <a:rPr lang="zh-CN" altLang="en-US" b="1" dirty="0">
                <a:latin typeface="+mn-ea"/>
              </a:rPr>
              <a:t>The S-7000 offers consistently high precition insertion to improve throughput, product quality and output per floor space, while reducing associated labor costs and time requirements to provide greater returns. </a:t>
            </a:r>
            <a:endParaRPr lang="en-US" altLang="zh-CN" b="1" dirty="0">
              <a:latin typeface="+mn-ea"/>
            </a:endParaRPr>
          </a:p>
          <a:p>
            <a:r>
              <a:rPr lang="en-US" altLang="zh-CN" b="1" dirty="0">
                <a:latin typeface="+mn-ea"/>
              </a:rPr>
              <a:t>⚫	Completely controlled by computer, English operation system, based on Windows ,</a:t>
            </a:r>
            <a:r>
              <a:rPr lang="en-US" altLang="zh-CN" b="1" dirty="0" err="1">
                <a:latin typeface="+mn-ea"/>
              </a:rPr>
              <a:t>convinent</a:t>
            </a:r>
            <a:r>
              <a:rPr lang="en-US" altLang="zh-CN" b="1" dirty="0">
                <a:latin typeface="+mn-ea"/>
              </a:rPr>
              <a:t> to operate, fast, simple, easy to learn.</a:t>
            </a:r>
            <a:endParaRPr lang="en-US" altLang="zh-CN" b="1" dirty="0">
              <a:latin typeface="+mn-ea"/>
            </a:endParaRPr>
          </a:p>
          <a:p>
            <a:r>
              <a:rPr lang="en-US" altLang="zh-CN" b="1" dirty="0">
                <a:latin typeface="+mn-ea"/>
              </a:rPr>
              <a:t>⚫	Use machine vision technology, on-line programming, auto correction, auto recognizing MARK point.</a:t>
            </a:r>
            <a:endParaRPr lang="en-US" altLang="zh-CN" b="1" dirty="0">
              <a:latin typeface="+mn-ea"/>
            </a:endParaRPr>
          </a:p>
          <a:p>
            <a:r>
              <a:rPr lang="en-US" altLang="zh-CN" b="1" dirty="0">
                <a:latin typeface="+mn-ea"/>
              </a:rPr>
              <a:t>⚫	Use AC servo system and optimized circuit, eliminating the </a:t>
            </a:r>
            <a:r>
              <a:rPr lang="en-US" altLang="zh-CN" b="1" dirty="0" err="1">
                <a:latin typeface="+mn-ea"/>
              </a:rPr>
              <a:t>unstability</a:t>
            </a:r>
            <a:r>
              <a:rPr lang="en-US" altLang="zh-CN" b="1" dirty="0">
                <a:latin typeface="+mn-ea"/>
              </a:rPr>
              <a:t> caused by circuit error, ensure the system is stable and rapid also power economic</a:t>
            </a:r>
            <a:endParaRPr lang="en-US" altLang="zh-CN" b="1" dirty="0">
              <a:latin typeface="+mn-ea"/>
            </a:endParaRPr>
          </a:p>
          <a:p>
            <a:r>
              <a:rPr lang="en-US" altLang="zh-CN" b="1" dirty="0">
                <a:latin typeface="+mn-ea"/>
              </a:rPr>
              <a:t>⚫	PCB auto loading</a:t>
            </a:r>
            <a:endParaRPr lang="zh-CN" altLang="en-US" b="1" dirty="0">
              <a:latin typeface="+mn-ea"/>
            </a:endParaRPr>
          </a:p>
        </p:txBody>
      </p:sp>
      <p:pic>
        <p:nvPicPr>
          <p:cNvPr id="5" name="图片 4"/>
          <p:cNvPicPr>
            <a:picLocks noChangeAspect="1"/>
          </p:cNvPicPr>
          <p:nvPr/>
        </p:nvPicPr>
        <p:blipFill>
          <a:blip r:embed="rId1"/>
          <a:stretch>
            <a:fillRect/>
          </a:stretch>
        </p:blipFill>
        <p:spPr>
          <a:xfrm>
            <a:off x="7245110" y="3846396"/>
            <a:ext cx="3543583" cy="2578747"/>
          </a:xfrm>
          <a:prstGeom prst="rect">
            <a:avLst/>
          </a:prstGeom>
        </p:spPr>
      </p:pic>
      <p:pic>
        <p:nvPicPr>
          <p:cNvPr id="7" name="1000.jpg"/>
          <p:cNvPicPr/>
          <p:nvPr/>
        </p:nvPicPr>
        <p:blipFill>
          <a:blip r:embed="rId2"/>
          <a:stretch>
            <a:fillRect/>
          </a:stretch>
        </p:blipFill>
        <p:spPr>
          <a:xfrm>
            <a:off x="7315101" y="822537"/>
            <a:ext cx="3473592" cy="2709447"/>
          </a:xfrm>
          <a:prstGeom prst="rect">
            <a:avLst/>
          </a:prstGeom>
          <a:ln w="12700">
            <a:miter lim="4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Machine in Details</a:t>
            </a:r>
            <a:endParaRPr lang="zh-CN" altLang="en-US" sz="2800" b="1" dirty="0">
              <a:solidFill>
                <a:schemeClr val="accent5">
                  <a:lumMod val="50000"/>
                </a:schemeClr>
              </a:solidFill>
            </a:endParaRPr>
          </a:p>
        </p:txBody>
      </p:sp>
      <p:pic>
        <p:nvPicPr>
          <p:cNvPr id="2" name="图片 1"/>
          <p:cNvPicPr>
            <a:picLocks noChangeAspect="1"/>
          </p:cNvPicPr>
          <p:nvPr/>
        </p:nvPicPr>
        <p:blipFill>
          <a:blip r:embed="rId1"/>
          <a:stretch>
            <a:fillRect/>
          </a:stretch>
        </p:blipFill>
        <p:spPr>
          <a:xfrm>
            <a:off x="114862" y="879039"/>
            <a:ext cx="3849105" cy="3114795"/>
          </a:xfrm>
          <a:prstGeom prst="rect">
            <a:avLst/>
          </a:prstGeom>
        </p:spPr>
      </p:pic>
      <p:pic>
        <p:nvPicPr>
          <p:cNvPr id="4" name="图片 3"/>
          <p:cNvPicPr>
            <a:picLocks noChangeAspect="1"/>
          </p:cNvPicPr>
          <p:nvPr/>
        </p:nvPicPr>
        <p:blipFill>
          <a:blip r:embed="rId2"/>
          <a:stretch>
            <a:fillRect/>
          </a:stretch>
        </p:blipFill>
        <p:spPr>
          <a:xfrm>
            <a:off x="4757811" y="806536"/>
            <a:ext cx="3856676" cy="3114795"/>
          </a:xfrm>
          <a:prstGeom prst="rect">
            <a:avLst/>
          </a:prstGeom>
        </p:spPr>
      </p:pic>
      <p:pic>
        <p:nvPicPr>
          <p:cNvPr id="6" name="图片 5"/>
          <p:cNvPicPr>
            <a:picLocks noChangeAspect="1"/>
          </p:cNvPicPr>
          <p:nvPr/>
        </p:nvPicPr>
        <p:blipFill>
          <a:blip r:embed="rId3"/>
          <a:stretch>
            <a:fillRect/>
          </a:stretch>
        </p:blipFill>
        <p:spPr>
          <a:xfrm>
            <a:off x="154286" y="4374802"/>
            <a:ext cx="3772572" cy="2287694"/>
          </a:xfrm>
          <a:prstGeom prst="rect">
            <a:avLst/>
          </a:prstGeom>
        </p:spPr>
      </p:pic>
      <p:pic>
        <p:nvPicPr>
          <p:cNvPr id="7" name="图片 6"/>
          <p:cNvPicPr>
            <a:picLocks noChangeAspect="1"/>
          </p:cNvPicPr>
          <p:nvPr/>
        </p:nvPicPr>
        <p:blipFill>
          <a:blip r:embed="rId4"/>
          <a:stretch>
            <a:fillRect/>
          </a:stretch>
        </p:blipFill>
        <p:spPr>
          <a:xfrm>
            <a:off x="9310821" y="827933"/>
            <a:ext cx="2534950" cy="5202133"/>
          </a:xfrm>
          <a:prstGeom prst="rect">
            <a:avLst/>
          </a:prstGeom>
        </p:spPr>
      </p:pic>
      <p:sp>
        <p:nvSpPr>
          <p:cNvPr id="8" name="矩形 7"/>
          <p:cNvSpPr/>
          <p:nvPr/>
        </p:nvSpPr>
        <p:spPr>
          <a:xfrm>
            <a:off x="6905928" y="5428241"/>
            <a:ext cx="2232342" cy="369332"/>
          </a:xfrm>
          <a:prstGeom prst="rect">
            <a:avLst/>
          </a:prstGeom>
        </p:spPr>
        <p:txBody>
          <a:bodyPr wrap="none">
            <a:spAutoFit/>
          </a:bodyPr>
          <a:lstStyle/>
          <a:p>
            <a:r>
              <a:rPr lang="zh-CN" altLang="en-US" dirty="0"/>
              <a:t>Vision programming</a:t>
            </a:r>
            <a:endParaRPr lang="zh-CN" altLang="en-US" dirty="0"/>
          </a:p>
        </p:txBody>
      </p:sp>
      <p:sp>
        <p:nvSpPr>
          <p:cNvPr id="9" name="矩形 8"/>
          <p:cNvSpPr/>
          <p:nvPr/>
        </p:nvSpPr>
        <p:spPr>
          <a:xfrm>
            <a:off x="3963967" y="6147332"/>
            <a:ext cx="4519186" cy="369332"/>
          </a:xfrm>
          <a:prstGeom prst="rect">
            <a:avLst/>
          </a:prstGeom>
        </p:spPr>
        <p:txBody>
          <a:bodyPr wrap="none">
            <a:spAutoFit/>
          </a:bodyPr>
          <a:lstStyle/>
          <a:p>
            <a:r>
              <a:rPr lang="en-US" altLang="zh-CN" dirty="0"/>
              <a:t>Clinching base</a:t>
            </a:r>
            <a:r>
              <a:rPr lang="zh-CN" altLang="en-US" dirty="0"/>
              <a:t>(PCB support&amp; miss check)</a:t>
            </a:r>
            <a:endParaRPr lang="zh-CN" altLang="en-US" dirty="0"/>
          </a:p>
        </p:txBody>
      </p:sp>
      <p:cxnSp>
        <p:nvCxnSpPr>
          <p:cNvPr id="10" name="直接箭头连接符 9"/>
          <p:cNvCxnSpPr/>
          <p:nvPr/>
        </p:nvCxnSpPr>
        <p:spPr>
          <a:xfrm flipV="1">
            <a:off x="8922058" y="3002132"/>
            <a:ext cx="1613088" cy="2546412"/>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直接箭头连接符 11"/>
          <p:cNvCxnSpPr/>
          <p:nvPr/>
        </p:nvCxnSpPr>
        <p:spPr>
          <a:xfrm flipH="1" flipV="1">
            <a:off x="2405849" y="4953740"/>
            <a:ext cx="1709396" cy="126210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直接箭头连接符 12"/>
          <p:cNvCxnSpPr/>
          <p:nvPr/>
        </p:nvCxnSpPr>
        <p:spPr>
          <a:xfrm flipH="1" flipV="1">
            <a:off x="2278766" y="3251161"/>
            <a:ext cx="2236889" cy="1569414"/>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直接箭头连接符 13"/>
          <p:cNvCxnSpPr/>
          <p:nvPr/>
        </p:nvCxnSpPr>
        <p:spPr>
          <a:xfrm flipV="1">
            <a:off x="6640135" y="3036903"/>
            <a:ext cx="179518" cy="141968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矩形 18"/>
          <p:cNvSpPr/>
          <p:nvPr/>
        </p:nvSpPr>
        <p:spPr>
          <a:xfrm>
            <a:off x="3963967" y="4727836"/>
            <a:ext cx="1582484" cy="369332"/>
          </a:xfrm>
          <a:prstGeom prst="rect">
            <a:avLst/>
          </a:prstGeom>
        </p:spPr>
        <p:txBody>
          <a:bodyPr wrap="none">
            <a:spAutoFit/>
          </a:bodyPr>
          <a:lstStyle/>
          <a:p>
            <a:r>
              <a:rPr lang="en-US" altLang="zh-CN" dirty="0" err="1"/>
              <a:t>Inserion</a:t>
            </a:r>
            <a:r>
              <a:rPr lang="en-US" altLang="zh-CN" dirty="0"/>
              <a:t> head</a:t>
            </a:r>
            <a:endParaRPr lang="zh-CN" altLang="en-US" dirty="0"/>
          </a:p>
        </p:txBody>
      </p:sp>
      <p:sp>
        <p:nvSpPr>
          <p:cNvPr id="20" name="矩形 19"/>
          <p:cNvSpPr/>
          <p:nvPr/>
        </p:nvSpPr>
        <p:spPr>
          <a:xfrm>
            <a:off x="6335322" y="4456590"/>
            <a:ext cx="915635" cy="369332"/>
          </a:xfrm>
          <a:prstGeom prst="rect">
            <a:avLst/>
          </a:prstGeom>
        </p:spPr>
        <p:txBody>
          <a:bodyPr wrap="none">
            <a:spAutoFit/>
          </a:bodyPr>
          <a:lstStyle/>
          <a:p>
            <a:r>
              <a:rPr lang="en-US" altLang="zh-CN" dirty="0"/>
              <a:t>Feeder</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zh-CN" altLang="en-US" sz="2800" b="1" dirty="0"/>
              <a:t>Machine Introduction</a:t>
            </a:r>
            <a:endParaRPr lang="zh-CN" altLang="en-US" sz="2800" b="1" dirty="0"/>
          </a:p>
        </p:txBody>
      </p:sp>
      <p:pic>
        <p:nvPicPr>
          <p:cNvPr id="5" name="图片 4"/>
          <p:cNvPicPr>
            <a:picLocks noChangeAspect="1"/>
          </p:cNvPicPr>
          <p:nvPr/>
        </p:nvPicPr>
        <p:blipFill>
          <a:blip r:embed="rId1"/>
          <a:stretch>
            <a:fillRect/>
          </a:stretch>
        </p:blipFill>
        <p:spPr>
          <a:xfrm>
            <a:off x="773250" y="1779158"/>
            <a:ext cx="10267056" cy="4538755"/>
          </a:xfrm>
          <a:prstGeom prst="rect">
            <a:avLst/>
          </a:prstGeom>
        </p:spPr>
      </p:pic>
      <p:sp>
        <p:nvSpPr>
          <p:cNvPr id="8" name="文本框 7"/>
          <p:cNvSpPr txBox="1"/>
          <p:nvPr/>
        </p:nvSpPr>
        <p:spPr>
          <a:xfrm>
            <a:off x="938947" y="851448"/>
            <a:ext cx="5204103" cy="646331"/>
          </a:xfrm>
          <a:prstGeom prst="rect">
            <a:avLst/>
          </a:prstGeom>
          <a:noFill/>
        </p:spPr>
        <p:txBody>
          <a:bodyPr wrap="square">
            <a:spAutoFit/>
          </a:bodyPr>
          <a:lstStyle/>
          <a:p>
            <a:r>
              <a:rPr lang="en-US" altLang="zh-CN" dirty="0"/>
              <a:t> Please click to see 3D </a:t>
            </a:r>
            <a:r>
              <a:rPr lang="en-US" altLang="zh-CN" dirty="0" err="1"/>
              <a:t>madel</a:t>
            </a:r>
            <a:r>
              <a:rPr lang="en-US" altLang="zh-CN" dirty="0"/>
              <a:t>:</a:t>
            </a:r>
            <a:endParaRPr lang="zh-CN" altLang="en-US" dirty="0"/>
          </a:p>
          <a:p>
            <a:r>
              <a:rPr lang="en-US" altLang="zh-CN" dirty="0">
                <a:hlinkClick r:id="rId2"/>
              </a:rPr>
              <a:t>2 Eyelet Insertion machine with Loader unloader</a:t>
            </a:r>
            <a:endParaRPr lang="en-US" altLang="zh-C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242478" y="1393078"/>
            <a:ext cx="5909415" cy="4716217"/>
          </a:xfrm>
          <a:prstGeom prst="rect">
            <a:avLst/>
          </a:prstGeom>
        </p:spPr>
      </p:pic>
      <p:sp>
        <p:nvSpPr>
          <p:cNvPr id="3" name="文本框 2"/>
          <p:cNvSpPr txBox="1"/>
          <p:nvPr/>
        </p:nvSpPr>
        <p:spPr>
          <a:xfrm>
            <a:off x="2292625" y="121742"/>
            <a:ext cx="7730263" cy="523220"/>
          </a:xfrm>
          <a:prstGeom prst="rect">
            <a:avLst/>
          </a:prstGeom>
          <a:noFill/>
        </p:spPr>
        <p:txBody>
          <a:bodyPr wrap="square" rtlCol="0">
            <a:spAutoFit/>
          </a:bodyPr>
          <a:lstStyle/>
          <a:p>
            <a:r>
              <a:rPr lang="en-US" altLang="zh-CN" sz="2800" b="1" dirty="0">
                <a:solidFill>
                  <a:schemeClr val="accent5">
                    <a:lumMod val="50000"/>
                  </a:schemeClr>
                </a:solidFill>
              </a:rPr>
              <a:t>PCB Handling ASSY</a:t>
            </a:r>
            <a:endParaRPr lang="zh-CN" altLang="en-US" sz="2800" b="1" dirty="0">
              <a:solidFill>
                <a:schemeClr val="accent5">
                  <a:lumMod val="50000"/>
                </a:schemeClr>
              </a:solidFill>
            </a:endParaRPr>
          </a:p>
        </p:txBody>
      </p:sp>
      <p:cxnSp>
        <p:nvCxnSpPr>
          <p:cNvPr id="6" name="直接箭头连接符 5"/>
          <p:cNvCxnSpPr/>
          <p:nvPr/>
        </p:nvCxnSpPr>
        <p:spPr>
          <a:xfrm>
            <a:off x="2681056" y="3893587"/>
            <a:ext cx="3476701" cy="209376"/>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直接箭头连接符 6"/>
          <p:cNvCxnSpPr/>
          <p:nvPr/>
        </p:nvCxnSpPr>
        <p:spPr>
          <a:xfrm flipH="1">
            <a:off x="8371022" y="2946433"/>
            <a:ext cx="1778180" cy="124435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矩形 9"/>
          <p:cNvSpPr/>
          <p:nvPr/>
        </p:nvSpPr>
        <p:spPr>
          <a:xfrm>
            <a:off x="1517211" y="3698098"/>
            <a:ext cx="1163845" cy="369332"/>
          </a:xfrm>
          <a:prstGeom prst="rect">
            <a:avLst/>
          </a:prstGeom>
        </p:spPr>
        <p:txBody>
          <a:bodyPr wrap="none">
            <a:spAutoFit/>
          </a:bodyPr>
          <a:lstStyle/>
          <a:p>
            <a:r>
              <a:rPr lang="en-US" altLang="zh-CN" dirty="0"/>
              <a:t>X/Y </a:t>
            </a:r>
            <a:r>
              <a:rPr lang="zh-CN" altLang="en-US" dirty="0"/>
              <a:t>Table</a:t>
            </a:r>
            <a:endParaRPr lang="zh-CN" altLang="en-US" dirty="0"/>
          </a:p>
        </p:txBody>
      </p:sp>
      <p:sp>
        <p:nvSpPr>
          <p:cNvPr id="12" name="矩形 11"/>
          <p:cNvSpPr/>
          <p:nvPr/>
        </p:nvSpPr>
        <p:spPr>
          <a:xfrm>
            <a:off x="9151893" y="1896874"/>
            <a:ext cx="2740879" cy="369332"/>
          </a:xfrm>
          <a:prstGeom prst="rect">
            <a:avLst/>
          </a:prstGeom>
        </p:spPr>
        <p:txBody>
          <a:bodyPr wrap="none">
            <a:spAutoFit/>
          </a:bodyPr>
          <a:lstStyle/>
          <a:p>
            <a:r>
              <a:rPr lang="zh-CN" altLang="en-US" dirty="0"/>
              <a:t>Conveyor( L to R in-line) </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PCB Handling ASSY</a:t>
            </a:r>
            <a:endParaRPr lang="zh-CN" altLang="en-US" sz="2800" b="1" dirty="0">
              <a:solidFill>
                <a:schemeClr val="accent5">
                  <a:lumMod val="50000"/>
                </a:schemeClr>
              </a:solidFill>
            </a:endParaRPr>
          </a:p>
        </p:txBody>
      </p:sp>
      <p:sp>
        <p:nvSpPr>
          <p:cNvPr id="6" name="Shape 44"/>
          <p:cNvSpPr/>
          <p:nvPr/>
        </p:nvSpPr>
        <p:spPr>
          <a:xfrm>
            <a:off x="6905561" y="1913598"/>
            <a:ext cx="2776912" cy="646331"/>
          </a:xfrm>
          <a:prstGeom prst="rect">
            <a:avLst/>
          </a:prstGeom>
          <a:ln w="12700">
            <a:miter lim="400000"/>
          </a:ln>
        </p:spPr>
        <p:txBody>
          <a:bodyPr wrap="none" lIns="45719" rIns="45719">
            <a:spAutoFit/>
          </a:bodyPr>
          <a:lstStyle>
            <a:lvl1pPr>
              <a:defRPr b="1">
                <a:latin typeface="Arial" panose="020B0604020202020204"/>
                <a:ea typeface="Arial" panose="020B0604020202020204"/>
                <a:cs typeface="Arial" panose="020B0604020202020204"/>
                <a:sym typeface="Arial" panose="020B0604020202020204"/>
              </a:defRPr>
            </a:lvl1pPr>
          </a:lstStyle>
          <a:p>
            <a:pPr lvl="0">
              <a:defRPr b="0"/>
            </a:pPr>
            <a:r>
              <a:rPr lang="en-US" b="1" dirty="0"/>
              <a:t>Auto PCB loading</a:t>
            </a:r>
            <a:endParaRPr lang="en-US" b="1" dirty="0"/>
          </a:p>
          <a:p>
            <a:pPr lvl="0">
              <a:defRPr b="0"/>
            </a:pPr>
            <a:r>
              <a:rPr lang="en-US" b="1" dirty="0"/>
              <a:t>Servo </a:t>
            </a:r>
            <a:r>
              <a:rPr b="1" dirty="0"/>
              <a:t>X-Y working </a:t>
            </a:r>
            <a:r>
              <a:rPr lang="en-US" b="1" dirty="0"/>
              <a:t>Table</a:t>
            </a:r>
            <a:endParaRPr b="1" dirty="0"/>
          </a:p>
        </p:txBody>
      </p:sp>
      <p:sp>
        <p:nvSpPr>
          <p:cNvPr id="7" name="Shape 45"/>
          <p:cNvSpPr/>
          <p:nvPr/>
        </p:nvSpPr>
        <p:spPr>
          <a:xfrm>
            <a:off x="6060489" y="3467276"/>
            <a:ext cx="4568825" cy="2484262"/>
          </a:xfrm>
          <a:prstGeom prst="rect">
            <a:avLst/>
          </a:prstGeom>
          <a:ln w="12700">
            <a:miter lim="400000"/>
          </a:ln>
        </p:spPr>
        <p:txBody>
          <a:bodyPr lIns="45719" rIns="45719">
            <a:spAutoFit/>
          </a:bodyPr>
          <a:lstStyle/>
          <a:p>
            <a:pPr lvl="0"/>
            <a:r>
              <a:rPr dirty="0">
                <a:latin typeface="Arial" panose="020B0604020202020204"/>
                <a:ea typeface="Arial" panose="020B0604020202020204"/>
                <a:cs typeface="Arial" panose="020B0604020202020204"/>
                <a:sym typeface="Arial" panose="020B0604020202020204"/>
              </a:rPr>
              <a:t>1. The Loader conveyor transport the PCB to X-Y work table, X-Y servo motor to drive the X-Y work table positioning.</a:t>
            </a:r>
            <a:endParaRPr dirty="0">
              <a:latin typeface="Arial" panose="020B0604020202020204"/>
              <a:ea typeface="Arial" panose="020B0604020202020204"/>
              <a:cs typeface="Arial" panose="020B0604020202020204"/>
              <a:sym typeface="Arial" panose="020B0604020202020204"/>
            </a:endParaRPr>
          </a:p>
          <a:p>
            <a:pPr lvl="0"/>
            <a:r>
              <a:rPr dirty="0">
                <a:latin typeface="Arial" panose="020B0604020202020204"/>
                <a:ea typeface="Arial" panose="020B0604020202020204"/>
                <a:cs typeface="Arial" panose="020B0604020202020204"/>
                <a:sym typeface="Arial" panose="020B0604020202020204"/>
              </a:rPr>
              <a:t>2. After base part of Insertion Head finish the insertion (Detection system will inspect the insertion successfully into the next step, if not finish then repeat this action), X-Y work table will transport the completed insertion PCB to Unloader conveyor. </a:t>
            </a:r>
            <a:endParaRPr dirty="0">
              <a:latin typeface="Arial" panose="020B0604020202020204"/>
              <a:ea typeface="Arial" panose="020B0604020202020204"/>
              <a:cs typeface="Arial" panose="020B0604020202020204"/>
              <a:sym typeface="Arial" panose="020B0604020202020204"/>
            </a:endParaRPr>
          </a:p>
        </p:txBody>
      </p:sp>
      <p:pic>
        <p:nvPicPr>
          <p:cNvPr id="8" name="5.jpg"/>
          <p:cNvPicPr/>
          <p:nvPr/>
        </p:nvPicPr>
        <p:blipFill>
          <a:blip r:embed="rId1"/>
          <a:stretch>
            <a:fillRect/>
          </a:stretch>
        </p:blipFill>
        <p:spPr>
          <a:xfrm>
            <a:off x="1271726" y="1395886"/>
            <a:ext cx="3022600" cy="4878388"/>
          </a:xfrm>
          <a:prstGeom prst="rect">
            <a:avLst/>
          </a:prstGeom>
          <a:ln w="12700">
            <a:miter lim="4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Eyelet Feeding ASSY</a:t>
            </a:r>
            <a:endParaRPr lang="zh-CN" altLang="en-US" sz="2800" b="1" dirty="0">
              <a:solidFill>
                <a:schemeClr val="accent5">
                  <a:lumMod val="50000"/>
                </a:schemeClr>
              </a:solidFill>
            </a:endParaRPr>
          </a:p>
        </p:txBody>
      </p:sp>
      <p:sp>
        <p:nvSpPr>
          <p:cNvPr id="16" name="Shape 19"/>
          <p:cNvSpPr/>
          <p:nvPr/>
        </p:nvSpPr>
        <p:spPr>
          <a:xfrm>
            <a:off x="2987675" y="906462"/>
            <a:ext cx="3242256" cy="350662"/>
          </a:xfrm>
          <a:prstGeom prst="rect">
            <a:avLst/>
          </a:prstGeom>
          <a:ln w="12700">
            <a:miter lim="400000"/>
          </a:ln>
        </p:spPr>
        <p:txBody>
          <a:bodyPr wrap="none" lIns="45719" rIns="45719">
            <a:spAutoFit/>
          </a:bodyPr>
          <a:lstStyle/>
          <a:p>
            <a:pPr lvl="0"/>
            <a:r>
              <a:rPr b="1">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rPr>
              <a:t>Eyelet/Pin S-7000E - In Detail</a:t>
            </a:r>
            <a:endParaRPr b="1">
              <a:solidFill>
                <a:srgbClr val="000066"/>
              </a:solidFill>
              <a:effectLst>
                <a:outerShdw blurRad="12700" dist="25400" dir="2700000" rotWithShape="0">
                  <a:srgbClr val="DDDDDD"/>
                </a:outerShdw>
              </a:effectLst>
              <a:latin typeface="Arial" panose="020B0604020202020204"/>
              <a:ea typeface="Arial" panose="020B0604020202020204"/>
              <a:cs typeface="Arial" panose="020B0604020202020204"/>
              <a:sym typeface="Arial" panose="020B0604020202020204"/>
            </a:endParaRPr>
          </a:p>
        </p:txBody>
      </p:sp>
      <p:pic>
        <p:nvPicPr>
          <p:cNvPr id="17" name="Feeder Station.jpg"/>
          <p:cNvPicPr/>
          <p:nvPr/>
        </p:nvPicPr>
        <p:blipFill>
          <a:blip r:embed="rId1"/>
          <a:stretch>
            <a:fillRect/>
          </a:stretch>
        </p:blipFill>
        <p:spPr>
          <a:xfrm>
            <a:off x="1043977" y="1884422"/>
            <a:ext cx="5526088" cy="4430713"/>
          </a:xfrm>
          <a:prstGeom prst="rect">
            <a:avLst/>
          </a:prstGeom>
          <a:ln w="12700">
            <a:miter lim="400000"/>
            <a:headEnd/>
            <a:tailEnd/>
          </a:ln>
        </p:spPr>
      </p:pic>
      <p:sp>
        <p:nvSpPr>
          <p:cNvPr id="19" name="Shape 22"/>
          <p:cNvSpPr/>
          <p:nvPr/>
        </p:nvSpPr>
        <p:spPr>
          <a:xfrm>
            <a:off x="7527424" y="2920775"/>
            <a:ext cx="3463787" cy="2246769"/>
          </a:xfrm>
          <a:prstGeom prst="rect">
            <a:avLst/>
          </a:prstGeom>
          <a:ln w="12700">
            <a:miter lim="400000"/>
          </a:ln>
        </p:spPr>
        <p:txBody>
          <a:bodyPr wrap="square" lIns="45719" rIns="45719">
            <a:spAutoFit/>
          </a:bodyPr>
          <a:lstStyle/>
          <a:p>
            <a:pPr lvl="0"/>
            <a:r>
              <a:rPr sz="1400" dirty="0">
                <a:latin typeface="Arial" panose="020B0604020202020204"/>
                <a:ea typeface="Arial" panose="020B0604020202020204"/>
                <a:cs typeface="Arial" panose="020B0604020202020204"/>
                <a:sym typeface="Arial" panose="020B0604020202020204"/>
              </a:rPr>
              <a:t>1. Vibrating feeder sequence bulk rivet/Eyelet pin to length rail.</a:t>
            </a:r>
            <a:endParaRPr sz="1400" dirty="0">
              <a:latin typeface="Arial" panose="020B0604020202020204"/>
              <a:ea typeface="Arial" panose="020B0604020202020204"/>
              <a:cs typeface="Arial" panose="020B0604020202020204"/>
              <a:sym typeface="Arial" panose="020B0604020202020204"/>
            </a:endParaRPr>
          </a:p>
          <a:p>
            <a:pPr lvl="0"/>
            <a:r>
              <a:rPr sz="1400" dirty="0">
                <a:latin typeface="Arial" panose="020B0604020202020204"/>
                <a:ea typeface="Arial" panose="020B0604020202020204"/>
                <a:cs typeface="Arial" panose="020B0604020202020204"/>
                <a:sym typeface="Arial" panose="020B0604020202020204"/>
              </a:rPr>
              <a:t>2. Use Eyelet/Pin's weight through length rail slide down to feeder slider.</a:t>
            </a:r>
            <a:endParaRPr sz="1400" dirty="0">
              <a:latin typeface="Arial" panose="020B0604020202020204"/>
              <a:ea typeface="Arial" panose="020B0604020202020204"/>
              <a:cs typeface="Arial" panose="020B0604020202020204"/>
              <a:sym typeface="Arial" panose="020B0604020202020204"/>
            </a:endParaRPr>
          </a:p>
          <a:p>
            <a:pPr lvl="0"/>
            <a:r>
              <a:rPr sz="1400" dirty="0">
                <a:latin typeface="Arial" panose="020B0604020202020204"/>
                <a:ea typeface="Arial" panose="020B0604020202020204"/>
                <a:cs typeface="Arial" panose="020B0604020202020204"/>
                <a:sym typeface="Arial" panose="020B0604020202020204"/>
              </a:rPr>
              <a:t>3. Feeder Cylinder drive the feeding slider to push the eyelet/pin on arc rail one by one.  </a:t>
            </a:r>
            <a:endParaRPr sz="1400" dirty="0">
              <a:latin typeface="Arial" panose="020B0604020202020204"/>
              <a:ea typeface="Arial" panose="020B0604020202020204"/>
              <a:cs typeface="Arial" panose="020B0604020202020204"/>
              <a:sym typeface="Arial" panose="020B0604020202020204"/>
            </a:endParaRPr>
          </a:p>
          <a:p>
            <a:pPr lvl="0"/>
            <a:r>
              <a:rPr sz="1400" dirty="0">
                <a:latin typeface="Arial" panose="020B0604020202020204"/>
                <a:ea typeface="Arial" panose="020B0604020202020204"/>
                <a:cs typeface="Arial" panose="020B0604020202020204"/>
                <a:sym typeface="Arial" panose="020B0604020202020204"/>
              </a:rPr>
              <a:t>4. Pressure air put eyelet/pin through arc rail and push it to the material Clip of insertion Head. </a:t>
            </a:r>
            <a:endParaRPr sz="1400" dirty="0">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92626" y="115605"/>
            <a:ext cx="7730263" cy="523220"/>
          </a:xfrm>
          <a:prstGeom prst="rect">
            <a:avLst/>
          </a:prstGeom>
          <a:noFill/>
        </p:spPr>
        <p:txBody>
          <a:bodyPr wrap="square" rtlCol="0">
            <a:spAutoFit/>
          </a:bodyPr>
          <a:lstStyle/>
          <a:p>
            <a:r>
              <a:rPr lang="en-US" altLang="zh-CN" sz="2800" b="1" dirty="0">
                <a:solidFill>
                  <a:schemeClr val="accent5">
                    <a:lumMod val="50000"/>
                  </a:schemeClr>
                </a:solidFill>
              </a:rPr>
              <a:t>Machine Insertion Head ASSY</a:t>
            </a:r>
            <a:endParaRPr lang="zh-CN" altLang="en-US" sz="2800" b="1" dirty="0">
              <a:solidFill>
                <a:schemeClr val="accent5">
                  <a:lumMod val="50000"/>
                </a:schemeClr>
              </a:solidFill>
            </a:endParaRPr>
          </a:p>
        </p:txBody>
      </p:sp>
      <p:pic>
        <p:nvPicPr>
          <p:cNvPr id="2" name="图片 1"/>
          <p:cNvPicPr>
            <a:picLocks noChangeAspect="1"/>
          </p:cNvPicPr>
          <p:nvPr/>
        </p:nvPicPr>
        <p:blipFill>
          <a:blip r:embed="rId1"/>
          <a:stretch>
            <a:fillRect/>
          </a:stretch>
        </p:blipFill>
        <p:spPr>
          <a:xfrm>
            <a:off x="8011244" y="802766"/>
            <a:ext cx="3449828" cy="5501406"/>
          </a:xfrm>
          <a:prstGeom prst="rect">
            <a:avLst/>
          </a:prstGeom>
        </p:spPr>
      </p:pic>
      <p:cxnSp>
        <p:nvCxnSpPr>
          <p:cNvPr id="8" name="直接箭头连接符 7"/>
          <p:cNvCxnSpPr/>
          <p:nvPr/>
        </p:nvCxnSpPr>
        <p:spPr>
          <a:xfrm>
            <a:off x="6026448" y="1065321"/>
            <a:ext cx="3570313"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直接箭头连接符 11"/>
          <p:cNvCxnSpPr/>
          <p:nvPr/>
        </p:nvCxnSpPr>
        <p:spPr>
          <a:xfrm flipV="1">
            <a:off x="6026448" y="1741503"/>
            <a:ext cx="3709708" cy="7502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直接箭头连接符 12"/>
          <p:cNvCxnSpPr/>
          <p:nvPr/>
        </p:nvCxnSpPr>
        <p:spPr>
          <a:xfrm>
            <a:off x="6096000" y="3569117"/>
            <a:ext cx="3640156" cy="13945"/>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直接箭头连接符 13"/>
          <p:cNvCxnSpPr/>
          <p:nvPr/>
        </p:nvCxnSpPr>
        <p:spPr>
          <a:xfrm>
            <a:off x="6026448" y="3995130"/>
            <a:ext cx="3873947" cy="66405"/>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直接箭头连接符 14"/>
          <p:cNvCxnSpPr/>
          <p:nvPr/>
        </p:nvCxnSpPr>
        <p:spPr>
          <a:xfrm>
            <a:off x="6096000" y="4293835"/>
            <a:ext cx="3222595" cy="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直接箭头连接符 15"/>
          <p:cNvCxnSpPr/>
          <p:nvPr/>
        </p:nvCxnSpPr>
        <p:spPr>
          <a:xfrm>
            <a:off x="6157757" y="3226153"/>
            <a:ext cx="2656290" cy="1271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6096000" y="5418894"/>
            <a:ext cx="3640158" cy="67506"/>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矩形 17"/>
          <p:cNvSpPr/>
          <p:nvPr/>
        </p:nvSpPr>
        <p:spPr>
          <a:xfrm>
            <a:off x="4072067" y="880655"/>
            <a:ext cx="1954381" cy="369332"/>
          </a:xfrm>
          <a:prstGeom prst="rect">
            <a:avLst/>
          </a:prstGeom>
        </p:spPr>
        <p:txBody>
          <a:bodyPr wrap="none">
            <a:spAutoFit/>
          </a:bodyPr>
          <a:lstStyle/>
          <a:p>
            <a:r>
              <a:rPr lang="zh-CN" altLang="en-US" dirty="0"/>
              <a:t>Connect to moto</a:t>
            </a:r>
            <a:r>
              <a:rPr lang="en-US" altLang="zh-CN" dirty="0"/>
              <a:t>r</a:t>
            </a:r>
            <a:endParaRPr lang="zh-CN" altLang="en-US" dirty="0"/>
          </a:p>
        </p:txBody>
      </p:sp>
      <p:sp>
        <p:nvSpPr>
          <p:cNvPr id="19" name="矩形 18"/>
          <p:cNvSpPr/>
          <p:nvPr/>
        </p:nvSpPr>
        <p:spPr>
          <a:xfrm>
            <a:off x="3755962" y="3032414"/>
            <a:ext cx="2403222" cy="369332"/>
          </a:xfrm>
          <a:prstGeom prst="rect">
            <a:avLst/>
          </a:prstGeom>
        </p:spPr>
        <p:txBody>
          <a:bodyPr wrap="none">
            <a:spAutoFit/>
          </a:bodyPr>
          <a:lstStyle/>
          <a:p>
            <a:r>
              <a:rPr lang="en-US" altLang="zh-CN" dirty="0"/>
              <a:t>Programming camera</a:t>
            </a:r>
            <a:endParaRPr lang="zh-CN" altLang="en-US" dirty="0"/>
          </a:p>
        </p:txBody>
      </p:sp>
      <p:sp>
        <p:nvSpPr>
          <p:cNvPr id="20" name="矩形 19"/>
          <p:cNvSpPr/>
          <p:nvPr/>
        </p:nvSpPr>
        <p:spPr>
          <a:xfrm>
            <a:off x="4554821" y="1629106"/>
            <a:ext cx="1377300" cy="369332"/>
          </a:xfrm>
          <a:prstGeom prst="rect">
            <a:avLst/>
          </a:prstGeom>
        </p:spPr>
        <p:txBody>
          <a:bodyPr wrap="none">
            <a:spAutoFit/>
          </a:bodyPr>
          <a:lstStyle/>
          <a:p>
            <a:r>
              <a:rPr lang="zh-CN" altLang="en-US" dirty="0"/>
              <a:t>Head driver</a:t>
            </a:r>
            <a:endParaRPr lang="zh-CN" altLang="en-US" dirty="0"/>
          </a:p>
        </p:txBody>
      </p:sp>
      <p:sp>
        <p:nvSpPr>
          <p:cNvPr id="21" name="矩形 20"/>
          <p:cNvSpPr/>
          <p:nvPr/>
        </p:nvSpPr>
        <p:spPr>
          <a:xfrm>
            <a:off x="4957573" y="3429000"/>
            <a:ext cx="889987" cy="369332"/>
          </a:xfrm>
          <a:prstGeom prst="rect">
            <a:avLst/>
          </a:prstGeom>
        </p:spPr>
        <p:txBody>
          <a:bodyPr wrap="none">
            <a:spAutoFit/>
          </a:bodyPr>
          <a:lstStyle/>
          <a:p>
            <a:r>
              <a:rPr lang="zh-CN" altLang="en-US" dirty="0"/>
              <a:t>Nozzle</a:t>
            </a:r>
            <a:endParaRPr lang="zh-CN" altLang="en-US" dirty="0"/>
          </a:p>
        </p:txBody>
      </p:sp>
      <p:sp>
        <p:nvSpPr>
          <p:cNvPr id="23" name="矩形 22"/>
          <p:cNvSpPr/>
          <p:nvPr/>
        </p:nvSpPr>
        <p:spPr>
          <a:xfrm>
            <a:off x="4867146" y="4222467"/>
            <a:ext cx="945515" cy="369332"/>
          </a:xfrm>
          <a:prstGeom prst="rect">
            <a:avLst/>
          </a:prstGeom>
        </p:spPr>
        <p:txBody>
          <a:bodyPr wrap="none">
            <a:spAutoFit/>
          </a:bodyPr>
          <a:lstStyle/>
          <a:p>
            <a:r>
              <a:rPr lang="zh-CN" altLang="en-US" dirty="0"/>
              <a:t>L cutter</a:t>
            </a:r>
            <a:endParaRPr lang="zh-CN" altLang="en-US" dirty="0"/>
          </a:p>
        </p:txBody>
      </p:sp>
      <p:sp>
        <p:nvSpPr>
          <p:cNvPr id="24" name="矩形 23"/>
          <p:cNvSpPr/>
          <p:nvPr/>
        </p:nvSpPr>
        <p:spPr>
          <a:xfrm>
            <a:off x="4936467" y="3924503"/>
            <a:ext cx="992579" cy="369332"/>
          </a:xfrm>
          <a:prstGeom prst="rect">
            <a:avLst/>
          </a:prstGeom>
        </p:spPr>
        <p:txBody>
          <a:bodyPr wrap="none">
            <a:spAutoFit/>
          </a:bodyPr>
          <a:lstStyle/>
          <a:p>
            <a:r>
              <a:rPr lang="en-US" altLang="zh-CN" dirty="0"/>
              <a:t>R</a:t>
            </a:r>
            <a:r>
              <a:rPr lang="zh-CN" altLang="en-US" dirty="0"/>
              <a:t> cutter</a:t>
            </a:r>
            <a:endParaRPr lang="zh-CN" altLang="en-US" dirty="0"/>
          </a:p>
        </p:txBody>
      </p:sp>
      <p:sp>
        <p:nvSpPr>
          <p:cNvPr id="26" name="矩形 25"/>
          <p:cNvSpPr/>
          <p:nvPr/>
        </p:nvSpPr>
        <p:spPr>
          <a:xfrm>
            <a:off x="4847168" y="5267981"/>
            <a:ext cx="1082348" cy="369332"/>
          </a:xfrm>
          <a:prstGeom prst="rect">
            <a:avLst/>
          </a:prstGeom>
        </p:spPr>
        <p:txBody>
          <a:bodyPr wrap="none">
            <a:spAutoFit/>
          </a:bodyPr>
          <a:lstStyle/>
          <a:p>
            <a:r>
              <a:rPr lang="zh-CN" altLang="en-US" dirty="0"/>
              <a:t>Pedestal</a:t>
            </a:r>
            <a:endParaRPr lang="zh-CN" altLang="en-US" dirty="0"/>
          </a:p>
        </p:txBody>
      </p:sp>
      <p:pic>
        <p:nvPicPr>
          <p:cNvPr id="22" name="Insertion Part.jpg"/>
          <p:cNvPicPr/>
          <p:nvPr/>
        </p:nvPicPr>
        <p:blipFill>
          <a:blip r:embed="rId2"/>
          <a:stretch>
            <a:fillRect/>
          </a:stretch>
        </p:blipFill>
        <p:spPr>
          <a:xfrm>
            <a:off x="586215" y="880655"/>
            <a:ext cx="3052763" cy="4319588"/>
          </a:xfrm>
          <a:prstGeom prst="rect">
            <a:avLst/>
          </a:prstGeom>
          <a:ln w="12700">
            <a:miter lim="400000"/>
            <a:headEnd/>
            <a:tailEnd/>
          </a:ln>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3916</Words>
  <Application>WPS 演示</Application>
  <PresentationFormat>宽屏</PresentationFormat>
  <Paragraphs>138</Paragraphs>
  <Slides>15</Slides>
  <Notes>0</Notes>
  <HiddenSlides>0</HiddenSlides>
  <MMClips>2</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15</vt:i4>
      </vt:variant>
    </vt:vector>
  </HeadingPairs>
  <TitlesOfParts>
    <vt:vector size="25" baseType="lpstr">
      <vt:lpstr>Arial</vt:lpstr>
      <vt:lpstr>宋体</vt:lpstr>
      <vt:lpstr>Wingdings</vt:lpstr>
      <vt:lpstr>Arial</vt:lpstr>
      <vt:lpstr>微软雅黑</vt:lpstr>
      <vt:lpstr>Arial Black</vt:lpstr>
      <vt:lpstr>Calibri</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李培俊</dc:creator>
  <cp:lastModifiedBy>jasonwu</cp:lastModifiedBy>
  <cp:revision>34</cp:revision>
  <dcterms:created xsi:type="dcterms:W3CDTF">2019-08-02T06:32:00Z</dcterms:created>
  <dcterms:modified xsi:type="dcterms:W3CDTF">2022-04-16T08:14:11Z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ContentTypeId">
    <vt:lpwstr>0x010100A731C2FCEA013441A552B205805D270A</vt:lpwstr>
  </property>
  <property fmtid="{D5CDD505-2E9C-101B-9397-08002B2CF9AE}" pid="4" name="ICV">
    <vt:lpwstr>3FE813FDC3FF4AABB4DC3EFAFA7AB4E6</vt:lpwstr>
  </property>
</Properties>
</file>